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2.xml" ContentType="application/vnd.openxmlformats-officedocument.theme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3.xml" ContentType="application/vnd.openxmlformats-officedocument.theme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theme/theme4.xml" ContentType="application/vnd.openxmlformats-officedocument.theme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theme/theme5.xml" ContentType="application/vnd.openxmlformats-officedocument.theme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theme/theme6.xml" ContentType="application/vnd.openxmlformats-officedocument.theme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29" r:id="rId4"/>
    <p:sldMasterId id="2147484309" r:id="rId5"/>
    <p:sldMasterId id="2147484337" r:id="rId6"/>
    <p:sldMasterId id="2147484365" r:id="rId7"/>
    <p:sldMasterId id="2147484391" r:id="rId8"/>
    <p:sldMasterId id="2147484421" r:id="rId9"/>
    <p:sldMasterId id="2147484451" r:id="rId10"/>
  </p:sldMasterIdLst>
  <p:notesMasterIdLst>
    <p:notesMasterId r:id="rId35"/>
  </p:notesMasterIdLst>
  <p:handoutMasterIdLst>
    <p:handoutMasterId r:id="rId36"/>
  </p:handoutMasterIdLst>
  <p:sldIdLst>
    <p:sldId id="1367" r:id="rId11"/>
    <p:sldId id="1582" r:id="rId12"/>
    <p:sldId id="1580" r:id="rId13"/>
    <p:sldId id="1581" r:id="rId14"/>
    <p:sldId id="1578" r:id="rId15"/>
    <p:sldId id="1507" r:id="rId16"/>
    <p:sldId id="1579" r:id="rId17"/>
    <p:sldId id="1585" r:id="rId18"/>
    <p:sldId id="1589" r:id="rId19"/>
    <p:sldId id="1577" r:id="rId20"/>
    <p:sldId id="1465" r:id="rId21"/>
    <p:sldId id="1586" r:id="rId22"/>
    <p:sldId id="1588" r:id="rId23"/>
    <p:sldId id="1587" r:id="rId24"/>
    <p:sldId id="1572" r:id="rId25"/>
    <p:sldId id="1573" r:id="rId26"/>
    <p:sldId id="1574" r:id="rId27"/>
    <p:sldId id="1576" r:id="rId28"/>
    <p:sldId id="1575" r:id="rId29"/>
    <p:sldId id="1569" r:id="rId30"/>
    <p:sldId id="1583" r:id="rId31"/>
    <p:sldId id="1584" r:id="rId32"/>
    <p:sldId id="1547" r:id="rId33"/>
    <p:sldId id="1419" r:id="rId34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R23 BO CT Template" id="{A073DAE3-B461-442F-A3D3-6642BD875E45}">
          <p14:sldIdLst>
            <p14:sldId id="1367"/>
            <p14:sldId id="1582"/>
            <p14:sldId id="1580"/>
            <p14:sldId id="1581"/>
            <p14:sldId id="1578"/>
            <p14:sldId id="1507"/>
            <p14:sldId id="1579"/>
            <p14:sldId id="1585"/>
            <p14:sldId id="1589"/>
            <p14:sldId id="1577"/>
            <p14:sldId id="1465"/>
            <p14:sldId id="1586"/>
            <p14:sldId id="1588"/>
            <p14:sldId id="1587"/>
            <p14:sldId id="1572"/>
            <p14:sldId id="1573"/>
            <p14:sldId id="1574"/>
            <p14:sldId id="1576"/>
            <p14:sldId id="1575"/>
            <p14:sldId id="1569"/>
            <p14:sldId id="1583"/>
            <p14:sldId id="1584"/>
            <p14:sldId id="1547"/>
            <p14:sldId id="1419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2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002050"/>
    <a:srgbClr val="FFFFFF"/>
    <a:srgbClr val="505050"/>
    <a:srgbClr val="FF8C00"/>
    <a:srgbClr val="00BCF2"/>
    <a:srgbClr val="00188F"/>
    <a:srgbClr val="D63F27"/>
    <a:srgbClr val="F78C1F"/>
    <a:srgbClr val="0B4B2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305" autoAdjust="0"/>
    <p:restoredTop sz="72010" autoAdjust="0"/>
  </p:normalViewPr>
  <p:slideViewPr>
    <p:cSldViewPr>
      <p:cViewPr varScale="1">
        <p:scale>
          <a:sx n="77" d="100"/>
          <a:sy n="77" d="100"/>
        </p:scale>
        <p:origin x="1593" y="6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howGuides="1">
      <p:cViewPr>
        <p:scale>
          <a:sx n="100" d="100"/>
          <a:sy n="100" d="100"/>
        </p:scale>
        <p:origin x="2694" y="35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" Target="slides/slide3.xml"/><Relationship Id="rId18" Type="http://schemas.openxmlformats.org/officeDocument/2006/relationships/slide" Target="slides/slide8.xml"/><Relationship Id="rId26" Type="http://schemas.openxmlformats.org/officeDocument/2006/relationships/slide" Target="slides/slide16.xml"/><Relationship Id="rId39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1.xml"/><Relationship Id="rId34" Type="http://schemas.openxmlformats.org/officeDocument/2006/relationships/slide" Target="slides/slide24.xml"/><Relationship Id="rId42" Type="http://schemas.microsoft.com/office/2015/10/relationships/revisionInfo" Target="revisionInfo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2.xml"/><Relationship Id="rId17" Type="http://schemas.openxmlformats.org/officeDocument/2006/relationships/slide" Target="slides/slide7.xml"/><Relationship Id="rId25" Type="http://schemas.openxmlformats.org/officeDocument/2006/relationships/slide" Target="slides/slide15.xml"/><Relationship Id="rId33" Type="http://schemas.openxmlformats.org/officeDocument/2006/relationships/slide" Target="slides/slide23.xml"/><Relationship Id="rId38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6.xml"/><Relationship Id="rId20" Type="http://schemas.openxmlformats.org/officeDocument/2006/relationships/slide" Target="slides/slide10.xml"/><Relationship Id="rId29" Type="http://schemas.openxmlformats.org/officeDocument/2006/relationships/slide" Target="slides/slide19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1.xml"/><Relationship Id="rId24" Type="http://schemas.openxmlformats.org/officeDocument/2006/relationships/slide" Target="slides/slide14.xml"/><Relationship Id="rId32" Type="http://schemas.openxmlformats.org/officeDocument/2006/relationships/slide" Target="slides/slide22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5.xml"/><Relationship Id="rId23" Type="http://schemas.openxmlformats.org/officeDocument/2006/relationships/slide" Target="slides/slide13.xml"/><Relationship Id="rId28" Type="http://schemas.openxmlformats.org/officeDocument/2006/relationships/slide" Target="slides/slide18.xml"/><Relationship Id="rId36" Type="http://schemas.openxmlformats.org/officeDocument/2006/relationships/handoutMaster" Target="handoutMasters/handoutMaster1.xml"/><Relationship Id="rId10" Type="http://schemas.openxmlformats.org/officeDocument/2006/relationships/slideMaster" Target="slideMasters/slideMaster7.xml"/><Relationship Id="rId19" Type="http://schemas.openxmlformats.org/officeDocument/2006/relationships/slide" Target="slides/slide9.xml"/><Relationship Id="rId31" Type="http://schemas.openxmlformats.org/officeDocument/2006/relationships/slide" Target="slides/slide21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4.xml"/><Relationship Id="rId22" Type="http://schemas.openxmlformats.org/officeDocument/2006/relationships/slide" Target="slides/slide12.xml"/><Relationship Id="rId27" Type="http://schemas.openxmlformats.org/officeDocument/2006/relationships/slide" Target="slides/slide17.xml"/><Relationship Id="rId30" Type="http://schemas.openxmlformats.org/officeDocument/2006/relationships/slide" Target="slides/slide20.xml"/><Relationship Id="rId35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>
                <a:latin typeface="Segoe UI" pitchFamily="34" charset="0"/>
              </a:rPr>
              <a:t>TechReady 23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8D045D-9A66-44E7-900A-FC6D0BD4E54A}" type="datetime8">
              <a:rPr lang="en-US" smtClean="0">
                <a:latin typeface="Segoe UI" pitchFamily="34" charset="0"/>
              </a:rPr>
              <a:t>10/3/2017 9:19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r>
              <a:rPr lang="en-US" dirty="0"/>
              <a:t>TechReady 23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EEC551-8CDA-4EB6-89BB-2A86C9F091C8}" type="datetime8">
              <a:rPr lang="en-US" smtClean="0"/>
              <a:t>10/3/2017 9:19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TechReady 23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10/3/2017 9:19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48384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Benefits of containers include:  Density and agility,</a:t>
            </a:r>
            <a:r>
              <a:rPr lang="en-US" baseline="0" dirty="0"/>
              <a:t> enabling agile application development and deployment</a:t>
            </a:r>
          </a:p>
          <a:p>
            <a:endParaRPr lang="en-US" baseline="0" dirty="0"/>
          </a:p>
          <a:p>
            <a:r>
              <a:rPr lang="en-US" baseline="0" dirty="0"/>
              <a:t>Don’t mistake Hyper-V container with a VM – containers are much more agile (deploy with a flip of the bits, etc.)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Microsoft Build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10/3/2017 9:38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65935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TechReady 23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10/3/2017 9:22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11350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Benefits of containers include:  Density and agility,</a:t>
            </a:r>
            <a:r>
              <a:rPr lang="en-US" baseline="0" dirty="0"/>
              <a:t> enabling agile application development and deployment</a:t>
            </a:r>
          </a:p>
          <a:p>
            <a:endParaRPr lang="en-US" baseline="0" dirty="0"/>
          </a:p>
          <a:p>
            <a:r>
              <a:rPr lang="en-US" baseline="0" dirty="0"/>
              <a:t>Don’t mistake Hyper-V container with a VM – containers are much more agile (deploy with a flip of the bits, etc.)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Microsoft Build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10/3/2017 10:26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93613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TechReady 23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10/3/2017 10:26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14545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Benefits of containers include:  Density and agility,</a:t>
            </a:r>
            <a:r>
              <a:rPr lang="en-US" baseline="0" dirty="0"/>
              <a:t> enabling agile application development and deployment</a:t>
            </a:r>
          </a:p>
          <a:p>
            <a:endParaRPr lang="en-US" baseline="0" dirty="0"/>
          </a:p>
          <a:p>
            <a:r>
              <a:rPr lang="en-US" baseline="0" dirty="0"/>
              <a:t>Don’t mistake Hyper-V container with a VM – containers are much more agile (deploy with a flip of the bits, etc.)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Microsoft Build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10/3/2017 10:26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05018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TechReady 23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10/3/2017 9:24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70133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TechReady 23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10/3/2017 9:26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22158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TechReady 23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10/3/2017 9:30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81239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TechReady 23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10/3/2017 9:36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595187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TechReady 23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10/3/2017 9:35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3523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TechReady 23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10/3/2017 9:43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410915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Benefits of containers include:  Density and agility,</a:t>
            </a:r>
            <a:r>
              <a:rPr lang="en-US" baseline="0" dirty="0"/>
              <a:t> enabling agile application development and deployment</a:t>
            </a:r>
          </a:p>
          <a:p>
            <a:endParaRPr lang="en-US" baseline="0" dirty="0"/>
          </a:p>
          <a:p>
            <a:r>
              <a:rPr lang="en-US" baseline="0" dirty="0"/>
              <a:t>Don’t mistake Hyper-V container with a VM – containers are much more agile (deploy with a flip of the bits, etc.)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Microsoft Build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10/3/2017 9:19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0146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TechReady 23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10/3/2017 9:43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529093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TechReady 23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10/3/2017 9:52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13727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Wingdings" charset="2"/>
              <a:buNone/>
            </a:pPr>
            <a:r>
              <a:rPr lang="en-US" dirty="0"/>
              <a:t>End 37 mins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t>TechReady 23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10/3/2017 9:21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9201032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TechReady 23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10/3/2017 9:21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39415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Benefits of containers include:  Density and agility,</a:t>
            </a:r>
            <a:r>
              <a:rPr lang="en-US" baseline="0" dirty="0"/>
              <a:t> enabling agile application development and deployment</a:t>
            </a:r>
          </a:p>
          <a:p>
            <a:endParaRPr lang="en-US" baseline="0" dirty="0"/>
          </a:p>
          <a:p>
            <a:r>
              <a:rPr lang="en-US" baseline="0" dirty="0"/>
              <a:t>Don’t mistake Hyper-V container with a VM – containers are much more agile (deploy with a flip of the bits, etc.)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Microsoft Build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10/3/2017 9:39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85848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TechReady 23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10/3/2017 9:40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53939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Benefits of containers include:  Density and agility,</a:t>
            </a:r>
            <a:r>
              <a:rPr lang="en-US" baseline="0" dirty="0"/>
              <a:t> enabling agile application development and deployment</a:t>
            </a:r>
          </a:p>
          <a:p>
            <a:endParaRPr lang="en-US" baseline="0" dirty="0"/>
          </a:p>
          <a:p>
            <a:r>
              <a:rPr lang="en-US" baseline="0" dirty="0"/>
              <a:t>Don’t mistake Hyper-V container with a VM – containers are much more agile (deploy with a flip of the bits, etc.)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Microsoft Build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10/3/2017 9:38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82904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Benefits of containers include:  Density and agility,</a:t>
            </a:r>
            <a:r>
              <a:rPr lang="en-US" baseline="0" dirty="0"/>
              <a:t> enabling agile application development and deployment</a:t>
            </a:r>
          </a:p>
          <a:p>
            <a:endParaRPr lang="en-US" baseline="0" dirty="0"/>
          </a:p>
          <a:p>
            <a:r>
              <a:rPr lang="en-US" baseline="0" dirty="0"/>
              <a:t>Don’t mistake Hyper-V container with a VM – containers are much more agile (deploy with a flip of the bits, etc.)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Microsoft Build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10/3/2017 9:19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69493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Benefits of containers include:  Density and agility,</a:t>
            </a:r>
            <a:r>
              <a:rPr lang="en-US" baseline="0" dirty="0"/>
              <a:t> enabling agile application development and deployment</a:t>
            </a:r>
          </a:p>
          <a:p>
            <a:endParaRPr lang="en-US" baseline="0" dirty="0"/>
          </a:p>
          <a:p>
            <a:r>
              <a:rPr lang="en-US" baseline="0" dirty="0"/>
              <a:t>Don’t mistake Hyper-V container with a VM – containers are much more agile (deploy with a flip of the bits, etc.)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Microsoft Build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10/3/2017 9:39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54163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Benefits of containers include:  Density and agility,</a:t>
            </a:r>
            <a:r>
              <a:rPr lang="en-US" baseline="0" dirty="0"/>
              <a:t> enabling agile application development and deployment</a:t>
            </a:r>
          </a:p>
          <a:p>
            <a:endParaRPr lang="en-US" baseline="0" dirty="0"/>
          </a:p>
          <a:p>
            <a:r>
              <a:rPr lang="en-US" baseline="0" dirty="0"/>
              <a:t>Don’t mistake Hyper-V container with a VM – containers are much more agile (deploy with a flip of the bits, etc.)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Microsoft Build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10/3/2017 10:22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24340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Microsoft Build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10/3/2017 10:32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64453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3.png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5.xml"/></Relationships>
</file>

<file path=ppt/slideLayouts/_rels/slideLayout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5.xml"/></Relationships>
</file>

<file path=ppt/slideLayouts/_rels/slideLayout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5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5.xml"/></Relationships>
</file>

<file path=ppt/slideLayouts/_rels/slideLayout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5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5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5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3.png"/></Relationships>
</file>

<file path=ppt/slideLayouts/_rels/slideLayout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6.xml"/></Relationships>
</file>

<file path=ppt/slideLayouts/_rels/slideLayout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6.xml"/></Relationships>
</file>

<file path=ppt/slideLayouts/_rels/slideLayout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6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6.xml"/></Relationships>
</file>

<file path=ppt/slideLayouts/_rels/slideLayout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6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6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6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6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3.png"/></Relationships>
</file>

<file path=ppt/slideLayouts/_rels/slideLayout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7.xml"/></Relationships>
</file>

<file path=ppt/slideLayouts/_rels/slideLayout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7.xml"/></Relationships>
</file>

<file path=ppt/slideLayouts/_rels/slideLayout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7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7.xml"/></Relationships>
</file>

<file path=ppt/slideLayouts/_rels/slideLayout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7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7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7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200" y="479425"/>
            <a:ext cx="1449939" cy="30660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828910" y="493939"/>
            <a:ext cx="7135291" cy="1325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12313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pos="288">
          <p15:clr>
            <a:srgbClr val="C35EA4"/>
          </p15:clr>
        </p15:guide>
        <p15:guide id="2" pos="7546">
          <p15:clr>
            <a:srgbClr val="C35EA4"/>
          </p15:clr>
        </p15:guide>
        <p15:guide id="3" orient="horz" pos="302">
          <p15:clr>
            <a:srgbClr val="C35EA4"/>
          </p15:clr>
        </p15:guide>
        <p15:guide id="4" orient="horz" pos="4104">
          <p15:clr>
            <a:srgbClr val="C35EA4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Box 7"/>
          <p:cNvSpPr txBox="1"/>
          <p:nvPr userDrawn="1"/>
        </p:nvSpPr>
        <p:spPr bwMode="white">
          <a:xfrm>
            <a:off x="4418866" y="6697627"/>
            <a:ext cx="3598742" cy="16158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5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3479599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00236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emo or video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46064" y="2900034"/>
            <a:ext cx="10056812" cy="1100010"/>
          </a:xfrm>
          <a:noFill/>
        </p:spPr>
        <p:txBody>
          <a:bodyPr tIns="91440" bIns="91440" anchor="t" anchorCtr="0">
            <a:spAutoFit/>
          </a:bodyPr>
          <a:lstStyle>
            <a:lvl1pPr>
              <a:defRPr sz="6600" spc="-100" baseline="0">
                <a:solidFill>
                  <a:srgbClr val="0072C6"/>
                </a:solidFill>
              </a:defRPr>
            </a:lvl1pPr>
          </a:lstStyle>
          <a:p>
            <a:r>
              <a:rPr lang="en-US" dirty="0"/>
              <a:t>Demo or video title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1938" y="3944683"/>
            <a:ext cx="10058401" cy="1183205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  <a:p>
            <a:pPr lvl="0"/>
            <a:r>
              <a:rPr lang="en-US" dirty="0"/>
              <a:t>Title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76712" y="6026927"/>
            <a:ext cx="2511677" cy="521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234173"/>
      </p:ext>
    </p:extLst>
  </p:cSld>
  <p:clrMapOvr>
    <a:masterClrMapping/>
  </p:clrMapOvr>
  <p:transition spd="slow">
    <p:push/>
  </p:transition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2"/>
          <p:cNvSpPr>
            <a:spLocks noGrp="1"/>
          </p:cNvSpPr>
          <p:nvPr>
            <p:ph type="title"/>
          </p:nvPr>
        </p:nvSpPr>
        <p:spPr>
          <a:xfrm>
            <a:off x="274320" y="292082"/>
            <a:ext cx="11887200" cy="946413"/>
          </a:xfrm>
          <a:prstGeom prst="rect">
            <a:avLst/>
          </a:prstGeom>
        </p:spPr>
        <p:txBody>
          <a:bodyPr/>
          <a:lstStyle>
            <a:lvl1pPr algn="l">
              <a:defRPr sz="5198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fld id="{6052FC3A-E1BD-E54F-9A48-71EBDEF00552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40556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200" y="479425"/>
            <a:ext cx="1449939" cy="30660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828910" y="493939"/>
            <a:ext cx="7135291" cy="1325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10395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pos="288">
          <p15:clr>
            <a:srgbClr val="C35EA4"/>
          </p15:clr>
        </p15:guide>
        <p15:guide id="2" pos="7546">
          <p15:clr>
            <a:srgbClr val="C35EA4"/>
          </p15:clr>
        </p15:guide>
        <p15:guide id="3" orient="horz" pos="302">
          <p15:clr>
            <a:srgbClr val="C35EA4"/>
          </p15:clr>
        </p15:guide>
        <p15:guide id="4" orient="horz" pos="4104">
          <p15:clr>
            <a:srgbClr val="C35EA4"/>
          </p15:clr>
        </p15:guide>
      </p15:sldGuideLst>
    </p:ext>
  </p:extLs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ANIMATED">
    <p:bg bwMode="auto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5"/>
          <p:cNvSpPr>
            <a:spLocks noChangeArrowheads="1"/>
          </p:cNvSpPr>
          <p:nvPr userDrawn="1"/>
        </p:nvSpPr>
        <p:spPr bwMode="auto">
          <a:xfrm>
            <a:off x="3175" y="4395788"/>
            <a:ext cx="12433300" cy="2601913"/>
          </a:xfrm>
          <a:prstGeom prst="rect">
            <a:avLst/>
          </a:prstGeom>
          <a:solidFill>
            <a:srgbClr val="4DA0E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0" name="Rectangle 7"/>
          <p:cNvSpPr>
            <a:spLocks noChangeArrowheads="1"/>
          </p:cNvSpPr>
          <p:nvPr userDrawn="1"/>
        </p:nvSpPr>
        <p:spPr bwMode="auto">
          <a:xfrm>
            <a:off x="0" y="5843588"/>
            <a:ext cx="12433301" cy="1154113"/>
          </a:xfrm>
          <a:prstGeom prst="rect">
            <a:avLst/>
          </a:prstGeom>
          <a:solidFill>
            <a:srgbClr val="00188F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1" name="Rectangle 8"/>
          <p:cNvSpPr>
            <a:spLocks noChangeArrowheads="1"/>
          </p:cNvSpPr>
          <p:nvPr userDrawn="1"/>
        </p:nvSpPr>
        <p:spPr bwMode="auto">
          <a:xfrm>
            <a:off x="3175" y="3409950"/>
            <a:ext cx="12430127" cy="282575"/>
          </a:xfrm>
          <a:prstGeom prst="rect">
            <a:avLst/>
          </a:prstGeom>
          <a:solidFill>
            <a:srgbClr val="25B9E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3" name="Rectangle 12"/>
          <p:cNvSpPr/>
          <p:nvPr userDrawn="1"/>
        </p:nvSpPr>
        <p:spPr bwMode="white">
          <a:xfrm>
            <a:off x="0" y="-318"/>
            <a:ext cx="12435840" cy="6995160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6540" y="3551231"/>
            <a:ext cx="6399213" cy="1830388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6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3" y="1713939"/>
            <a:ext cx="10058336" cy="1837298"/>
          </a:xfrm>
          <a:noFill/>
        </p:spPr>
        <p:txBody>
          <a:bodyPr lIns="146304" tIns="91440" rIns="146304" bIns="91440" anchor="t" anchorCtr="0"/>
          <a:lstStyle>
            <a:lvl1pPr>
              <a:defRPr sz="6000" spc="-100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8" name="Rectangle 6"/>
          <p:cNvSpPr>
            <a:spLocks noChangeArrowheads="1"/>
          </p:cNvSpPr>
          <p:nvPr userDrawn="1"/>
        </p:nvSpPr>
        <p:spPr bwMode="auto">
          <a:xfrm>
            <a:off x="3175" y="4395788"/>
            <a:ext cx="12433300" cy="2601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5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274703" y="6026443"/>
            <a:ext cx="3657600" cy="461665"/>
          </a:xfrm>
        </p:spPr>
        <p:txBody>
          <a:bodyPr/>
          <a:lstStyle>
            <a:lvl1pPr marL="0" indent="0" algn="l">
              <a:buNone/>
              <a:defRPr sz="2000">
                <a:latin typeface="+mn-lt"/>
              </a:defRPr>
            </a:lvl1pPr>
            <a:lvl2pPr marL="342900" indent="0">
              <a:buNone/>
              <a:defRPr sz="2000"/>
            </a:lvl2pPr>
            <a:lvl3pPr marL="571500" indent="0">
              <a:buNone/>
              <a:defRPr sz="2000"/>
            </a:lvl3pPr>
            <a:lvl4pPr marL="800100" indent="0">
              <a:buNone/>
              <a:defRPr sz="2000"/>
            </a:lvl4pPr>
            <a:lvl5pPr marL="1028700" indent="0">
              <a:buNone/>
              <a:defRPr sz="2000"/>
            </a:lvl5pPr>
          </a:lstStyle>
          <a:p>
            <a:pPr lvl="0"/>
            <a:r>
              <a:rPr lang="en-US" dirty="0"/>
              <a:t>Yammer hashtag</a:t>
            </a: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200" y="479425"/>
            <a:ext cx="1449939" cy="30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3257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24000" decel="76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25011E-6 L 1.00728 3.25011E-6 " pathEditMode="relative" rAng="0" ptsTypes="AA">
                                      <p:cBhvr>
                                        <p:cTn id="6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57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24000" decel="76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0 3.25011E-6 L 1.00728 3.25011E-6 " pathEditMode="relative" rAng="0" ptsTypes="AA">
                                      <p:cBhvr>
                                        <p:cTn id="8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57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3" presetClass="path" presetSubtype="0" accel="24000" decel="7600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animMotion origin="layout" path="M 0 3.25011E-6 L 1.00728 3.25011E-6 " pathEditMode="relative" rAng="0" ptsTypes="AA">
                                      <p:cBhvr>
                                        <p:cTn id="10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57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9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3" presetClass="path" presetSubtype="0" de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01455 4.96142E-6 L -4.34261E-6 4.96142E-6 " pathEditMode="relative" rAng="0" ptsTypes="AA">
                                      <p:cBhvr>
                                        <p:cTn id="17" dur="9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6" presetClass="emph" presetSubtype="0" accel="100000" autoRev="1" fill="hold" grpId="2" nodeType="withEffect">
                                  <p:stCondLst>
                                    <p:cond delay="5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9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3" presetClass="path" presetSubtype="0" decel="10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0.01455 2.42851E-6 L -3.02783E-6 2.42851E-6 " pathEditMode="relative" rAng="0" ptsTypes="AA">
                                      <p:cBhvr>
                                        <p:cTn id="24" dur="9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6" presetClass="emph" presetSubtype="0" accel="100000" autoRev="1" fill="hold" grpId="2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9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63" presetClass="path" presetSubtype="0" decel="100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31" dur="9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6" presetClass="emph" presetSubtype="0" accel="100000" autoRev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9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63" presetClass="path" presetSubtype="0" decel="1000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0.01455 -2.09714E-6 L -4.54174E-6 -2.09714E-6 " pathEditMode="relative" rAng="0" ptsTypes="AA">
                                      <p:cBhvr>
                                        <p:cTn id="38" dur="9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6" presetClass="emph" presetSubtype="0" accel="100000" autoRev="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0" dur="500" fill="hold"/>
                                        <p:tgtEl>
                                          <p:spTgt spid="15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0" grpId="0" animBg="1"/>
      <p:bldP spid="10" grpId="1" animBg="1"/>
      <p:bldP spid="11" grpId="0" animBg="1"/>
      <p:bldP spid="11" grpId="1" animBg="1"/>
      <p:bldP spid="13" grpId="0" animBg="1"/>
      <p:bldP spid="13" grpId="1" animBg="1"/>
      <p:bldP spid="5" grpId="0">
        <p:tmplLst>
          <p:tmpl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95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800"/>
                  </p:stCondLst>
                  <p:childTnLst>
                    <p:animMotion origin="layout" path="M -0.01455 2.42851E-6 L -3.02783E-6 2.42851E-6 " pathEditMode="relative" rAng="0" ptsTypes="AA">
                      <p:cBhvr>
                        <p:cTn dur="950" fill="hold"/>
                        <p:tgtEl>
                          <p:spTgt spid="5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728" y="0"/>
                    </p:animMotion>
                  </p:childTnLst>
                </p:cTn>
              </p:par>
            </p:tnLst>
          </p:tmpl>
        </p:tmplLst>
      </p:bldP>
      <p:bldP spid="5" grpId="2">
        <p:tmplLst>
          <p:tmpl>
            <p:tnLst>
              <p:par>
                <p:cTn presetID="6" presetClass="emph" presetSubtype="0" accel="100000" autoRev="1" fill="hold" nodeType="withEffect">
                  <p:stCondLst>
                    <p:cond delay="100"/>
                  </p:stCondLst>
                  <p:childTnLst>
                    <p:animScale>
                      <p:cBhvr>
                        <p:cTn dur="500" fill="hold"/>
                        <p:tgtEl>
                          <p:spTgt spid="5"/>
                        </p:tgtEl>
                      </p:cBhvr>
                      <p:by x="95000" y="95000"/>
                    </p:animScale>
                  </p:childTnLst>
                </p:cTn>
              </p:par>
            </p:tnLst>
          </p:tmpl>
        </p:tmplLst>
      </p:bldP>
      <p:bldP spid="9" grpId="0"/>
      <p:bldP spid="9" grpId="1"/>
      <p:bldP spid="9" grpId="2"/>
      <p:bldP spid="15" grpId="0">
        <p:tmplLst>
          <p:tmpl>
            <p:tnLst>
              <p:par>
                <p:cTn presetID="10" presetClass="entr" presetSubtype="0" fill="hold" nodeType="withEffect">
                  <p:stCondLst>
                    <p:cond delay="7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95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700"/>
                  </p:stCondLst>
                  <p:childTnLst>
                    <p:animMotion origin="layout" path="M -0.01455 -2.09714E-6 L -4.54174E-6 -2.09714E-6 " pathEditMode="relative" rAng="0" ptsTypes="AA">
                      <p:cBhvr>
                        <p:cTn dur="950" fill="hold"/>
                        <p:tgtEl>
                          <p:spTgt spid="15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728" y="0"/>
                    </p:animMotion>
                  </p:childTnLst>
                </p:cTn>
              </p:par>
            </p:tnLst>
          </p:tmpl>
        </p:tmplLst>
      </p:bldP>
      <p:bldP spid="15" grpId="2"/>
    </p:bldLst>
  </p:timing>
  <p:extLst mod="1">
    <p:ext uri="{DCECCB84-F9BA-43D5-87BE-67443E8EF086}">
      <p15:sldGuideLst xmlns:p15="http://schemas.microsoft.com/office/powerpoint/2012/main">
        <p15:guide id="4" orient="horz" pos="4406">
          <p15:clr>
            <a:srgbClr val="C35EA4"/>
          </p15:clr>
        </p15:guide>
      </p15:sldGuideLst>
    </p:ext>
  </p:extLs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STATIC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6540" y="3505774"/>
            <a:ext cx="6399213" cy="1830388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6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3" y="1668482"/>
            <a:ext cx="10058336" cy="1837298"/>
          </a:xfrm>
          <a:noFill/>
        </p:spPr>
        <p:txBody>
          <a:bodyPr lIns="146304" tIns="91440" rIns="146304" bIns="91440" anchor="t" anchorCtr="0"/>
          <a:lstStyle>
            <a:lvl1pPr>
              <a:defRPr sz="6000" spc="-100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8" name="Rectangle 6"/>
          <p:cNvSpPr>
            <a:spLocks noChangeArrowheads="1"/>
          </p:cNvSpPr>
          <p:nvPr userDrawn="1"/>
        </p:nvSpPr>
        <p:spPr bwMode="auto">
          <a:xfrm>
            <a:off x="3175" y="4395788"/>
            <a:ext cx="12433300" cy="2601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4" name="TextBox 7"/>
          <p:cNvSpPr txBox="1"/>
          <p:nvPr userDrawn="1"/>
        </p:nvSpPr>
        <p:spPr bwMode="white">
          <a:xfrm>
            <a:off x="4454934" y="6697627"/>
            <a:ext cx="3526606" cy="16158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ctr" defTabSz="914363" rtl="0" eaLnBrk="1" latinLnBrk="0" hangingPunct="1"/>
            <a:r>
              <a:rPr lang="en-US" sz="1050" b="0" kern="120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rPr>
              <a:t>MICROSOFT CONFIDENTIAL – INTERNAL ONLY</a:t>
            </a:r>
          </a:p>
        </p:txBody>
      </p:sp>
      <p:sp>
        <p:nvSpPr>
          <p:cNvPr id="15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8504082" y="285943"/>
            <a:ext cx="3657600" cy="461665"/>
          </a:xfrm>
        </p:spPr>
        <p:txBody>
          <a:bodyPr/>
          <a:lstStyle>
            <a:lvl1pPr marL="0" indent="0" algn="r">
              <a:buNone/>
              <a:defRPr sz="2000">
                <a:latin typeface="+mn-lt"/>
              </a:defRPr>
            </a:lvl1pPr>
            <a:lvl2pPr marL="342900" indent="0">
              <a:buNone/>
              <a:defRPr sz="2000"/>
            </a:lvl2pPr>
            <a:lvl3pPr marL="571500" indent="0">
              <a:buNone/>
              <a:defRPr sz="2000"/>
            </a:lvl3pPr>
            <a:lvl4pPr marL="800100" indent="0">
              <a:buNone/>
              <a:defRPr sz="2000"/>
            </a:lvl4pPr>
            <a:lvl5pPr marL="1028700" indent="0">
              <a:buNone/>
              <a:defRPr sz="2000"/>
            </a:lvl5pPr>
          </a:lstStyle>
          <a:p>
            <a:pPr lvl="0"/>
            <a:r>
              <a:rPr lang="en-US" dirty="0"/>
              <a:t>Session Code</a:t>
            </a:r>
          </a:p>
        </p:txBody>
      </p:sp>
      <p:sp>
        <p:nvSpPr>
          <p:cNvPr id="10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280051" y="6045467"/>
            <a:ext cx="3657600" cy="461665"/>
          </a:xfrm>
        </p:spPr>
        <p:txBody>
          <a:bodyPr/>
          <a:lstStyle>
            <a:lvl1pPr marL="0" indent="0" algn="l">
              <a:buNone/>
              <a:defRPr sz="2000">
                <a:latin typeface="+mn-lt"/>
              </a:defRPr>
            </a:lvl1pPr>
            <a:lvl2pPr marL="342900" indent="0">
              <a:buNone/>
              <a:defRPr sz="2000"/>
            </a:lvl2pPr>
            <a:lvl3pPr marL="571500" indent="0">
              <a:buNone/>
              <a:defRPr sz="2000"/>
            </a:lvl3pPr>
            <a:lvl4pPr marL="800100" indent="0">
              <a:buNone/>
              <a:defRPr sz="2000"/>
            </a:lvl4pPr>
            <a:lvl5pPr marL="1028700" indent="0">
              <a:buNone/>
              <a:defRPr sz="2000"/>
            </a:lvl5pPr>
          </a:lstStyle>
          <a:p>
            <a:pPr lvl="0"/>
            <a:r>
              <a:rPr lang="en-US" dirty="0"/>
              <a:t>Yammer hashtag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200" y="479425"/>
            <a:ext cx="1449939" cy="30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3690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406">
          <p15:clr>
            <a:srgbClr val="C35EA4"/>
          </p15:clr>
        </p15:guide>
      </p15:sldGuideLst>
    </p:ext>
  </p:extLs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identiality Slide">
    <p:bg bwMode="gray"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white"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543048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05126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35753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980119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825115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000"/>
            </a:lvl2pPr>
            <a:lvl3pPr marL="699585" indent="-168419">
              <a:tabLst/>
              <a:defRPr sz="1800"/>
            </a:lvl3pPr>
            <a:lvl4pPr marL="880958" indent="-181374">
              <a:defRPr sz="1600"/>
            </a:lvl4pPr>
            <a:lvl5pPr marL="1049377" indent="-168419">
              <a:tabLst/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825115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000"/>
            </a:lvl2pPr>
            <a:lvl3pPr marL="699585" indent="-168419">
              <a:tabLst/>
              <a:defRPr sz="1800"/>
            </a:lvl3pPr>
            <a:lvl4pPr marL="880958" indent="-181374">
              <a:defRPr sz="1600"/>
            </a:lvl4pPr>
            <a:lvl5pPr marL="1049377" indent="-168419">
              <a:tabLst/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Box 7"/>
          <p:cNvSpPr txBox="1"/>
          <p:nvPr userDrawn="1"/>
        </p:nvSpPr>
        <p:spPr bwMode="white">
          <a:xfrm>
            <a:off x="4418866" y="6697627"/>
            <a:ext cx="3598742" cy="16158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5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11605684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360463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56697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63960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Box 7"/>
          <p:cNvSpPr txBox="1"/>
          <p:nvPr userDrawn="1"/>
        </p:nvSpPr>
        <p:spPr bwMode="white">
          <a:xfrm>
            <a:off x="4418866" y="6697627"/>
            <a:ext cx="3598742" cy="16158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5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36639453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49774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69349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73151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9" y="4868863"/>
            <a:ext cx="7315198" cy="738664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57448" y="304193"/>
            <a:ext cx="440944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5189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3"/>
            <a:ext cx="4571278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35" y="3410196"/>
            <a:ext cx="12435840" cy="3104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6744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1218110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4161616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Box 7"/>
          <p:cNvSpPr txBox="1"/>
          <p:nvPr userDrawn="1"/>
        </p:nvSpPr>
        <p:spPr bwMode="white">
          <a:xfrm>
            <a:off x="4418866" y="6697627"/>
            <a:ext cx="3598742" cy="16158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5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41799467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 Layout_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13225" y="2125663"/>
            <a:ext cx="8219813" cy="1828800"/>
          </a:xfrm>
        </p:spPr>
        <p:txBody>
          <a:bodyPr/>
          <a:lstStyle>
            <a:lvl1pPr>
              <a:defRPr sz="60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86672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ayout_Accent Color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1189038" y="2125663"/>
            <a:ext cx="10058399" cy="917575"/>
          </a:xfrm>
        </p:spPr>
        <p:txBody>
          <a:bodyPr/>
          <a:lstStyle>
            <a:lvl1pPr marL="282575" indent="-282575">
              <a:tabLst>
                <a:tab pos="282575" algn="l"/>
              </a:tabLst>
              <a:defRPr sz="6000" baseline="0"/>
            </a:lvl1pPr>
          </a:lstStyle>
          <a:p>
            <a:r>
              <a:rPr lang="en-US" dirty="0"/>
              <a:t>“	Add a quote here. Design is easier than it looks, and more important than it seems.”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761038" y="4868847"/>
            <a:ext cx="5486400" cy="1071062"/>
          </a:xfrm>
        </p:spPr>
        <p:txBody>
          <a:bodyPr/>
          <a:lstStyle>
            <a:lvl1pPr marL="0" indent="0" algn="r">
              <a:spcBef>
                <a:spcPts val="0"/>
              </a:spcBef>
              <a:buNone/>
              <a:defRPr sz="3200" baseline="0">
                <a:latin typeface="+mj-lt"/>
              </a:defRPr>
            </a:lvl1pPr>
          </a:lstStyle>
          <a:p>
            <a:pPr lvl="0"/>
            <a:r>
              <a:rPr lang="en-US" dirty="0"/>
              <a:t>Author’s Name</a:t>
            </a:r>
          </a:p>
          <a:p>
            <a:pPr lvl="0"/>
            <a:r>
              <a:rPr lang="en-US" dirty="0"/>
              <a:t>Title</a:t>
            </a:r>
          </a:p>
        </p:txBody>
      </p:sp>
      <p:sp>
        <p:nvSpPr>
          <p:cNvPr id="5" name="TextBox 7"/>
          <p:cNvSpPr txBox="1"/>
          <p:nvPr userDrawn="1"/>
        </p:nvSpPr>
        <p:spPr bwMode="white">
          <a:xfrm>
            <a:off x="4418866" y="6697627"/>
            <a:ext cx="3598742" cy="16158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5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27691041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41426"/>
            <a:ext cx="5486399" cy="2012859"/>
          </a:xfrm>
        </p:spPr>
        <p:txBody>
          <a:bodyPr>
            <a:spAutoFit/>
          </a:bodyPr>
          <a:lstStyle>
            <a:lvl1pPr>
              <a:defRPr sz="66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5687075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/>
          <p:nvPr userDrawn="1"/>
        </p:nvSpPr>
        <p:spPr bwMode="white">
          <a:xfrm>
            <a:off x="4418866" y="6697627"/>
            <a:ext cx="3598742" cy="16158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5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15185376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/>
          <p:nvPr userDrawn="1"/>
        </p:nvSpPr>
        <p:spPr bwMode="white">
          <a:xfrm>
            <a:off x="4418866" y="6697627"/>
            <a:ext cx="3598742" cy="16158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5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41857956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3446020"/>
      </p:ext>
    </p:extLst>
  </p:cSld>
  <p:clrMapOvr>
    <a:masterClrMapping/>
  </p:clrMapOvr>
  <p:transition>
    <p:fade/>
  </p:transition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200" y="479425"/>
            <a:ext cx="1449939" cy="30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0111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7356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Visual Studio Live! Washington, D.C.">
    <p:bg>
      <p:bgPr>
        <a:blipFill dpi="0" rotWithShape="1">
          <a:blip r:embed="rId2" cstate="print">
            <a:alphaModFix amt="20000"/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26005183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74639" y="1212850"/>
            <a:ext cx="11889564" cy="2059024"/>
          </a:xfrm>
        </p:spPr>
        <p:txBody>
          <a:bodyPr/>
          <a:lstStyle>
            <a:lvl1pPr marL="0" indent="0">
              <a:buNone/>
              <a:defRPr/>
            </a:lvl1pPr>
            <a:lvl2pPr marL="28573" indent="0">
              <a:buNone/>
              <a:defRPr sz="2000"/>
            </a:lvl2pPr>
            <a:lvl3pPr marL="223823" indent="0">
              <a:buNone/>
              <a:defRPr sz="2000"/>
            </a:lvl3pPr>
            <a:lvl4pPr marL="476219" indent="0">
              <a:buNone/>
              <a:defRPr sz="1801"/>
            </a:lvl4pPr>
            <a:lvl5pPr marL="739727" indent="0">
              <a:buNone/>
              <a:defRPr sz="1801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44078766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Box 7"/>
          <p:cNvSpPr txBox="1"/>
          <p:nvPr userDrawn="1"/>
        </p:nvSpPr>
        <p:spPr bwMode="white">
          <a:xfrm>
            <a:off x="5170674" y="6697627"/>
            <a:ext cx="2095124" cy="16158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5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</a:t>
            </a:r>
          </a:p>
        </p:txBody>
      </p:sp>
    </p:spTree>
    <p:extLst>
      <p:ext uri="{BB962C8B-B14F-4D97-AF65-F5344CB8AC3E}">
        <p14:creationId xmlns:p14="http://schemas.microsoft.com/office/powerpoint/2010/main" val="21893355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2"/>
          <p:cNvSpPr>
            <a:spLocks noGrp="1"/>
          </p:cNvSpPr>
          <p:nvPr>
            <p:ph type="title"/>
          </p:nvPr>
        </p:nvSpPr>
        <p:spPr>
          <a:xfrm>
            <a:off x="274320" y="292082"/>
            <a:ext cx="11887200" cy="946413"/>
          </a:xfrm>
          <a:prstGeom prst="rect">
            <a:avLst/>
          </a:prstGeom>
        </p:spPr>
        <p:txBody>
          <a:bodyPr/>
          <a:lstStyle>
            <a:lvl1pPr algn="l">
              <a:defRPr sz="5198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fld id="{6052FC3A-E1BD-E54F-9A48-71EBDEF00552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62380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200" y="479425"/>
            <a:ext cx="1449939" cy="30660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828910" y="493939"/>
            <a:ext cx="7135291" cy="1325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06922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pos="288">
          <p15:clr>
            <a:srgbClr val="C35EA4"/>
          </p15:clr>
        </p15:guide>
        <p15:guide id="2" pos="7546">
          <p15:clr>
            <a:srgbClr val="C35EA4"/>
          </p15:clr>
        </p15:guide>
        <p15:guide id="3" orient="horz" pos="302">
          <p15:clr>
            <a:srgbClr val="C35EA4"/>
          </p15:clr>
        </p15:guide>
        <p15:guide id="4" orient="horz" pos="4104">
          <p15:clr>
            <a:srgbClr val="C35EA4"/>
          </p15:clr>
        </p15:guide>
      </p15:sldGuideLst>
    </p:ext>
  </p:extLst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ANIMATED">
    <p:bg bwMode="auto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5"/>
          <p:cNvSpPr>
            <a:spLocks noChangeArrowheads="1"/>
          </p:cNvSpPr>
          <p:nvPr userDrawn="1"/>
        </p:nvSpPr>
        <p:spPr bwMode="auto">
          <a:xfrm>
            <a:off x="3175" y="4395788"/>
            <a:ext cx="12433300" cy="2601913"/>
          </a:xfrm>
          <a:prstGeom prst="rect">
            <a:avLst/>
          </a:prstGeom>
          <a:solidFill>
            <a:srgbClr val="4DA0E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0" name="Rectangle 7"/>
          <p:cNvSpPr>
            <a:spLocks noChangeArrowheads="1"/>
          </p:cNvSpPr>
          <p:nvPr userDrawn="1"/>
        </p:nvSpPr>
        <p:spPr bwMode="auto">
          <a:xfrm>
            <a:off x="0" y="5843588"/>
            <a:ext cx="12433301" cy="1154113"/>
          </a:xfrm>
          <a:prstGeom prst="rect">
            <a:avLst/>
          </a:prstGeom>
          <a:solidFill>
            <a:srgbClr val="00188F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1" name="Rectangle 8"/>
          <p:cNvSpPr>
            <a:spLocks noChangeArrowheads="1"/>
          </p:cNvSpPr>
          <p:nvPr userDrawn="1"/>
        </p:nvSpPr>
        <p:spPr bwMode="auto">
          <a:xfrm>
            <a:off x="3175" y="3409950"/>
            <a:ext cx="12430127" cy="282575"/>
          </a:xfrm>
          <a:prstGeom prst="rect">
            <a:avLst/>
          </a:prstGeom>
          <a:solidFill>
            <a:srgbClr val="25B9E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3" name="Rectangle 12"/>
          <p:cNvSpPr/>
          <p:nvPr userDrawn="1"/>
        </p:nvSpPr>
        <p:spPr bwMode="white">
          <a:xfrm>
            <a:off x="0" y="-318"/>
            <a:ext cx="12435840" cy="6995160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6540" y="3551231"/>
            <a:ext cx="6399213" cy="1830388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6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3" y="1713939"/>
            <a:ext cx="10058336" cy="1837298"/>
          </a:xfrm>
          <a:noFill/>
        </p:spPr>
        <p:txBody>
          <a:bodyPr lIns="146304" tIns="91440" rIns="146304" bIns="91440" anchor="t" anchorCtr="0"/>
          <a:lstStyle>
            <a:lvl1pPr>
              <a:defRPr sz="6000" spc="-100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8" name="Rectangle 6"/>
          <p:cNvSpPr>
            <a:spLocks noChangeArrowheads="1"/>
          </p:cNvSpPr>
          <p:nvPr userDrawn="1"/>
        </p:nvSpPr>
        <p:spPr bwMode="auto">
          <a:xfrm>
            <a:off x="3175" y="4395788"/>
            <a:ext cx="12433300" cy="2601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5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274703" y="6026443"/>
            <a:ext cx="3657600" cy="461665"/>
          </a:xfrm>
        </p:spPr>
        <p:txBody>
          <a:bodyPr/>
          <a:lstStyle>
            <a:lvl1pPr marL="0" indent="0" algn="l">
              <a:buNone/>
              <a:defRPr sz="2000">
                <a:latin typeface="+mn-lt"/>
              </a:defRPr>
            </a:lvl1pPr>
            <a:lvl2pPr marL="342900" indent="0">
              <a:buNone/>
              <a:defRPr sz="2000"/>
            </a:lvl2pPr>
            <a:lvl3pPr marL="571500" indent="0">
              <a:buNone/>
              <a:defRPr sz="2000"/>
            </a:lvl3pPr>
            <a:lvl4pPr marL="800100" indent="0">
              <a:buNone/>
              <a:defRPr sz="2000"/>
            </a:lvl4pPr>
            <a:lvl5pPr marL="1028700" indent="0">
              <a:buNone/>
              <a:defRPr sz="2000"/>
            </a:lvl5pPr>
          </a:lstStyle>
          <a:p>
            <a:pPr lvl="0"/>
            <a:r>
              <a:rPr lang="en-US" dirty="0"/>
              <a:t>Yammer hashtag</a:t>
            </a: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200" y="479425"/>
            <a:ext cx="1449939" cy="30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3522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24000" decel="76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25011E-6 L 1.00728 3.25011E-6 " pathEditMode="relative" rAng="0" ptsTypes="AA">
                                      <p:cBhvr>
                                        <p:cTn id="6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57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24000" decel="76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0 3.25011E-6 L 1.00728 3.25011E-6 " pathEditMode="relative" rAng="0" ptsTypes="AA">
                                      <p:cBhvr>
                                        <p:cTn id="8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57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3" presetClass="path" presetSubtype="0" accel="24000" decel="7600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animMotion origin="layout" path="M 0 3.25011E-6 L 1.00728 3.25011E-6 " pathEditMode="relative" rAng="0" ptsTypes="AA">
                                      <p:cBhvr>
                                        <p:cTn id="10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57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9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3" presetClass="path" presetSubtype="0" de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01455 4.96142E-6 L -4.34261E-6 4.96142E-6 " pathEditMode="relative" rAng="0" ptsTypes="AA">
                                      <p:cBhvr>
                                        <p:cTn id="17" dur="9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6" presetClass="emph" presetSubtype="0" accel="100000" autoRev="1" fill="hold" grpId="2" nodeType="withEffect">
                                  <p:stCondLst>
                                    <p:cond delay="5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9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3" presetClass="path" presetSubtype="0" decel="10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0.01455 2.42851E-6 L -3.02783E-6 2.42851E-6 " pathEditMode="relative" rAng="0" ptsTypes="AA">
                                      <p:cBhvr>
                                        <p:cTn id="24" dur="9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6" presetClass="emph" presetSubtype="0" accel="100000" autoRev="1" fill="hold" grpId="2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9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63" presetClass="path" presetSubtype="0" decel="100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31" dur="9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6" presetClass="emph" presetSubtype="0" accel="100000" autoRev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9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63" presetClass="path" presetSubtype="0" decel="1000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0.01455 -2.09714E-6 L -4.54174E-6 -2.09714E-6 " pathEditMode="relative" rAng="0" ptsTypes="AA">
                                      <p:cBhvr>
                                        <p:cTn id="38" dur="9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6" presetClass="emph" presetSubtype="0" accel="100000" autoRev="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0" dur="500" fill="hold"/>
                                        <p:tgtEl>
                                          <p:spTgt spid="15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0" grpId="0" animBg="1"/>
      <p:bldP spid="10" grpId="1" animBg="1"/>
      <p:bldP spid="11" grpId="0" animBg="1"/>
      <p:bldP spid="11" grpId="1" animBg="1"/>
      <p:bldP spid="13" grpId="0" animBg="1"/>
      <p:bldP spid="13" grpId="1" animBg="1"/>
      <p:bldP spid="5" grpId="0">
        <p:tmplLst>
          <p:tmpl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95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800"/>
                  </p:stCondLst>
                  <p:childTnLst>
                    <p:animMotion origin="layout" path="M -0.01455 2.42851E-6 L -3.02783E-6 2.42851E-6 " pathEditMode="relative" rAng="0" ptsTypes="AA">
                      <p:cBhvr>
                        <p:cTn dur="950" fill="hold"/>
                        <p:tgtEl>
                          <p:spTgt spid="5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728" y="0"/>
                    </p:animMotion>
                  </p:childTnLst>
                </p:cTn>
              </p:par>
            </p:tnLst>
          </p:tmpl>
        </p:tmplLst>
      </p:bldP>
      <p:bldP spid="5" grpId="2">
        <p:tmplLst>
          <p:tmpl>
            <p:tnLst>
              <p:par>
                <p:cTn presetID="6" presetClass="emph" presetSubtype="0" accel="100000" autoRev="1" fill="hold" nodeType="withEffect">
                  <p:stCondLst>
                    <p:cond delay="100"/>
                  </p:stCondLst>
                  <p:childTnLst>
                    <p:animScale>
                      <p:cBhvr>
                        <p:cTn dur="500" fill="hold"/>
                        <p:tgtEl>
                          <p:spTgt spid="5"/>
                        </p:tgtEl>
                      </p:cBhvr>
                      <p:by x="95000" y="95000"/>
                    </p:animScale>
                  </p:childTnLst>
                </p:cTn>
              </p:par>
            </p:tnLst>
          </p:tmpl>
        </p:tmplLst>
      </p:bldP>
      <p:bldP spid="9" grpId="0"/>
      <p:bldP spid="9" grpId="1"/>
      <p:bldP spid="9" grpId="2"/>
      <p:bldP spid="15" grpId="0">
        <p:tmplLst>
          <p:tmpl>
            <p:tnLst>
              <p:par>
                <p:cTn presetID="10" presetClass="entr" presetSubtype="0" fill="hold" nodeType="withEffect">
                  <p:stCondLst>
                    <p:cond delay="7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95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700"/>
                  </p:stCondLst>
                  <p:childTnLst>
                    <p:animMotion origin="layout" path="M -0.01455 -2.09714E-6 L -4.54174E-6 -2.09714E-6 " pathEditMode="relative" rAng="0" ptsTypes="AA">
                      <p:cBhvr>
                        <p:cTn dur="950" fill="hold"/>
                        <p:tgtEl>
                          <p:spTgt spid="15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728" y="0"/>
                    </p:animMotion>
                  </p:childTnLst>
                </p:cTn>
              </p:par>
            </p:tnLst>
          </p:tmpl>
        </p:tmplLst>
      </p:bldP>
      <p:bldP spid="15" grpId="2"/>
    </p:bldLst>
  </p:timing>
  <p:extLst mod="1">
    <p:ext uri="{DCECCB84-F9BA-43D5-87BE-67443E8EF086}">
      <p15:sldGuideLst xmlns:p15="http://schemas.microsoft.com/office/powerpoint/2012/main">
        <p15:guide id="4" orient="horz" pos="4406">
          <p15:clr>
            <a:srgbClr val="C35EA4"/>
          </p15:clr>
        </p15:guide>
      </p15:sldGuideLst>
    </p:ext>
  </p:extLst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STATIC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6540" y="3505774"/>
            <a:ext cx="6399213" cy="1830388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6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3" y="1668482"/>
            <a:ext cx="10058336" cy="1837298"/>
          </a:xfrm>
          <a:noFill/>
        </p:spPr>
        <p:txBody>
          <a:bodyPr lIns="146304" tIns="91440" rIns="146304" bIns="91440" anchor="t" anchorCtr="0"/>
          <a:lstStyle>
            <a:lvl1pPr>
              <a:defRPr sz="6000" spc="-100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8" name="Rectangle 6"/>
          <p:cNvSpPr>
            <a:spLocks noChangeArrowheads="1"/>
          </p:cNvSpPr>
          <p:nvPr userDrawn="1"/>
        </p:nvSpPr>
        <p:spPr bwMode="auto">
          <a:xfrm>
            <a:off x="3175" y="4395788"/>
            <a:ext cx="12433300" cy="2601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4" name="TextBox 7"/>
          <p:cNvSpPr txBox="1"/>
          <p:nvPr userDrawn="1"/>
        </p:nvSpPr>
        <p:spPr bwMode="white">
          <a:xfrm>
            <a:off x="4454934" y="6697627"/>
            <a:ext cx="3526606" cy="16158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ctr" defTabSz="914363" rtl="0" eaLnBrk="1" latinLnBrk="0" hangingPunct="1"/>
            <a:r>
              <a:rPr lang="en-US" sz="1050" b="0" kern="120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rPr>
              <a:t>MICROSOFT CONFIDENTIAL – INTERNAL ONLY</a:t>
            </a:r>
          </a:p>
        </p:txBody>
      </p:sp>
      <p:sp>
        <p:nvSpPr>
          <p:cNvPr id="15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8504082" y="285943"/>
            <a:ext cx="3657600" cy="461665"/>
          </a:xfrm>
        </p:spPr>
        <p:txBody>
          <a:bodyPr/>
          <a:lstStyle>
            <a:lvl1pPr marL="0" indent="0" algn="r">
              <a:buNone/>
              <a:defRPr sz="2000">
                <a:latin typeface="+mn-lt"/>
              </a:defRPr>
            </a:lvl1pPr>
            <a:lvl2pPr marL="342900" indent="0">
              <a:buNone/>
              <a:defRPr sz="2000"/>
            </a:lvl2pPr>
            <a:lvl3pPr marL="571500" indent="0">
              <a:buNone/>
              <a:defRPr sz="2000"/>
            </a:lvl3pPr>
            <a:lvl4pPr marL="800100" indent="0">
              <a:buNone/>
              <a:defRPr sz="2000"/>
            </a:lvl4pPr>
            <a:lvl5pPr marL="1028700" indent="0">
              <a:buNone/>
              <a:defRPr sz="2000"/>
            </a:lvl5pPr>
          </a:lstStyle>
          <a:p>
            <a:pPr lvl="0"/>
            <a:r>
              <a:rPr lang="en-US" dirty="0"/>
              <a:t>Session Code</a:t>
            </a:r>
          </a:p>
        </p:txBody>
      </p:sp>
      <p:sp>
        <p:nvSpPr>
          <p:cNvPr id="10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280051" y="6045467"/>
            <a:ext cx="3657600" cy="461665"/>
          </a:xfrm>
        </p:spPr>
        <p:txBody>
          <a:bodyPr/>
          <a:lstStyle>
            <a:lvl1pPr marL="0" indent="0" algn="l">
              <a:buNone/>
              <a:defRPr sz="2000">
                <a:latin typeface="+mn-lt"/>
              </a:defRPr>
            </a:lvl1pPr>
            <a:lvl2pPr marL="342900" indent="0">
              <a:buNone/>
              <a:defRPr sz="2000"/>
            </a:lvl2pPr>
            <a:lvl3pPr marL="571500" indent="0">
              <a:buNone/>
              <a:defRPr sz="2000"/>
            </a:lvl3pPr>
            <a:lvl4pPr marL="800100" indent="0">
              <a:buNone/>
              <a:defRPr sz="2000"/>
            </a:lvl4pPr>
            <a:lvl5pPr marL="1028700" indent="0">
              <a:buNone/>
              <a:defRPr sz="2000"/>
            </a:lvl5pPr>
          </a:lstStyle>
          <a:p>
            <a:pPr lvl="0"/>
            <a:r>
              <a:rPr lang="en-US" dirty="0"/>
              <a:t>Yammer hashtag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200" y="479425"/>
            <a:ext cx="1449939" cy="30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6703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406">
          <p15:clr>
            <a:srgbClr val="C35EA4"/>
          </p15:clr>
        </p15:guide>
      </p15:sldGuideLst>
    </p:ext>
  </p:extLst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identiality Slide">
    <p:bg bwMode="gray"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white"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078130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62397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12281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467404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450474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13234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73151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9" y="4868863"/>
            <a:ext cx="7315198" cy="738664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57448" y="304193"/>
            <a:ext cx="4409440" cy="6400800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 bwMode="white">
          <a:xfrm>
            <a:off x="4454934" y="6697627"/>
            <a:ext cx="3526606" cy="16158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ctr" defTabSz="914363" rtl="0" eaLnBrk="1" latinLnBrk="0" hangingPunct="1"/>
            <a:r>
              <a:rPr lang="en-US" sz="1050" b="0" kern="120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3897602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76108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Box 7"/>
          <p:cNvSpPr txBox="1"/>
          <p:nvPr userDrawn="1"/>
        </p:nvSpPr>
        <p:spPr bwMode="white">
          <a:xfrm>
            <a:off x="4418866" y="6697627"/>
            <a:ext cx="3598742" cy="16158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5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42920757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35416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2159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73151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9" y="4868863"/>
            <a:ext cx="7315198" cy="738664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57448" y="304193"/>
            <a:ext cx="440944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9869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3"/>
            <a:ext cx="4571278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35" y="3410196"/>
            <a:ext cx="12435840" cy="3104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958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4639353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1607071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 Layout_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13225" y="2125663"/>
            <a:ext cx="8219813" cy="1828800"/>
          </a:xfrm>
        </p:spPr>
        <p:txBody>
          <a:bodyPr/>
          <a:lstStyle>
            <a:lvl1pPr>
              <a:defRPr sz="60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57906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ayout_Accent Color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1189038" y="2125663"/>
            <a:ext cx="10058399" cy="917575"/>
          </a:xfrm>
        </p:spPr>
        <p:txBody>
          <a:bodyPr/>
          <a:lstStyle>
            <a:lvl1pPr marL="282575" indent="-282575">
              <a:tabLst>
                <a:tab pos="282575" algn="l"/>
              </a:tabLst>
              <a:defRPr sz="6000" baseline="0"/>
            </a:lvl1pPr>
          </a:lstStyle>
          <a:p>
            <a:r>
              <a:rPr lang="en-US" dirty="0"/>
              <a:t>“	Add a quote here. Design is easier than it looks, and more important than it seems.”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761038" y="4868847"/>
            <a:ext cx="5486400" cy="1071062"/>
          </a:xfrm>
        </p:spPr>
        <p:txBody>
          <a:bodyPr/>
          <a:lstStyle>
            <a:lvl1pPr marL="0" indent="0" algn="r">
              <a:spcBef>
                <a:spcPts val="0"/>
              </a:spcBef>
              <a:buNone/>
              <a:defRPr sz="3200" baseline="0">
                <a:latin typeface="+mj-lt"/>
              </a:defRPr>
            </a:lvl1pPr>
          </a:lstStyle>
          <a:p>
            <a:pPr lvl="0"/>
            <a:r>
              <a:rPr lang="en-US" dirty="0"/>
              <a:t>Author’s Name</a:t>
            </a:r>
          </a:p>
          <a:p>
            <a:pPr lvl="0"/>
            <a:r>
              <a:rPr lang="en-US" dirty="0"/>
              <a:t>Title</a:t>
            </a:r>
          </a:p>
        </p:txBody>
      </p:sp>
      <p:sp>
        <p:nvSpPr>
          <p:cNvPr id="5" name="TextBox 7"/>
          <p:cNvSpPr txBox="1"/>
          <p:nvPr userDrawn="1"/>
        </p:nvSpPr>
        <p:spPr bwMode="white">
          <a:xfrm>
            <a:off x="4418866" y="6697627"/>
            <a:ext cx="3598742" cy="16158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5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31433874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3"/>
            <a:ext cx="4571278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35" y="3410196"/>
            <a:ext cx="12435840" cy="3104213"/>
          </a:xfrm>
          <a:prstGeom prst="rect">
            <a:avLst/>
          </a:prstGeom>
        </p:spPr>
      </p:pic>
      <p:sp>
        <p:nvSpPr>
          <p:cNvPr id="5" name="TextBox 7"/>
          <p:cNvSpPr txBox="1"/>
          <p:nvPr userDrawn="1"/>
        </p:nvSpPr>
        <p:spPr bwMode="white">
          <a:xfrm>
            <a:off x="4454934" y="6697627"/>
            <a:ext cx="3526606" cy="16158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ctr" defTabSz="914363" rtl="0" eaLnBrk="1" latinLnBrk="0" hangingPunct="1"/>
            <a:r>
              <a:rPr lang="en-US" sz="1050" b="0" kern="120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1784147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41426"/>
            <a:ext cx="5486399" cy="2012859"/>
          </a:xfrm>
        </p:spPr>
        <p:txBody>
          <a:bodyPr>
            <a:spAutoFit/>
          </a:bodyPr>
          <a:lstStyle>
            <a:lvl1pPr>
              <a:defRPr sz="66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9601329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/>
          <p:nvPr userDrawn="1"/>
        </p:nvSpPr>
        <p:spPr bwMode="white">
          <a:xfrm>
            <a:off x="4418866" y="6697627"/>
            <a:ext cx="3598742" cy="16158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5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37311247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/>
          <p:nvPr userDrawn="1"/>
        </p:nvSpPr>
        <p:spPr bwMode="white">
          <a:xfrm>
            <a:off x="4418866" y="6697627"/>
            <a:ext cx="3598742" cy="16158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5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21830174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4923406"/>
      </p:ext>
    </p:extLst>
  </p:cSld>
  <p:clrMapOvr>
    <a:masterClrMapping/>
  </p:clrMapOvr>
  <p:transition>
    <p:fade/>
  </p:transition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200" y="479425"/>
            <a:ext cx="1449939" cy="30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718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64088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Visual Studio Live! Washington, D.C.">
    <p:bg>
      <p:bgPr>
        <a:blipFill dpi="0" rotWithShape="1">
          <a:blip r:embed="rId2" cstate="print">
            <a:alphaModFix amt="20000"/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01908281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74639" y="1212850"/>
            <a:ext cx="11889564" cy="2059024"/>
          </a:xfrm>
        </p:spPr>
        <p:txBody>
          <a:bodyPr/>
          <a:lstStyle>
            <a:lvl1pPr marL="0" indent="0">
              <a:buNone/>
              <a:defRPr/>
            </a:lvl1pPr>
            <a:lvl2pPr marL="28573" indent="0">
              <a:buNone/>
              <a:defRPr sz="2000"/>
            </a:lvl2pPr>
            <a:lvl3pPr marL="223823" indent="0">
              <a:buNone/>
              <a:defRPr sz="2000"/>
            </a:lvl3pPr>
            <a:lvl4pPr marL="476219" indent="0">
              <a:buNone/>
              <a:defRPr sz="1801"/>
            </a:lvl4pPr>
            <a:lvl5pPr marL="739727" indent="0">
              <a:buNone/>
              <a:defRPr sz="1801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94811216"/>
      </p:ext>
    </p:extLst>
  </p:cSld>
  <p:clrMapOvr>
    <a:masterClrMapping/>
  </p:clrMapOvr>
  <p:transition>
    <p:fade/>
  </p:transition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Visual Studio Live! Washington, D.C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60225822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2"/>
          <p:cNvSpPr>
            <a:spLocks noGrp="1"/>
          </p:cNvSpPr>
          <p:nvPr>
            <p:ph type="title"/>
          </p:nvPr>
        </p:nvSpPr>
        <p:spPr>
          <a:xfrm>
            <a:off x="274320" y="292082"/>
            <a:ext cx="11887200" cy="946413"/>
          </a:xfrm>
          <a:prstGeom prst="rect">
            <a:avLst/>
          </a:prstGeom>
        </p:spPr>
        <p:txBody>
          <a:bodyPr/>
          <a:lstStyle>
            <a:lvl1pPr algn="l">
              <a:defRPr sz="5198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fld id="{6052FC3A-E1BD-E54F-9A48-71EBDEF00552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05567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89345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200" y="479425"/>
            <a:ext cx="1449939" cy="30660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828910" y="493939"/>
            <a:ext cx="7135291" cy="1325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03845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pos="288">
          <p15:clr>
            <a:srgbClr val="C35EA4"/>
          </p15:clr>
        </p15:guide>
        <p15:guide id="2" pos="7546">
          <p15:clr>
            <a:srgbClr val="C35EA4"/>
          </p15:clr>
        </p15:guide>
        <p15:guide id="3" orient="horz" pos="302">
          <p15:clr>
            <a:srgbClr val="C35EA4"/>
          </p15:clr>
        </p15:guide>
        <p15:guide id="4" orient="horz" pos="4104">
          <p15:clr>
            <a:srgbClr val="C35EA4"/>
          </p15:clr>
        </p15:guide>
      </p15:sldGuideLst>
    </p:ext>
  </p:extLst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ANIMATED">
    <p:bg bwMode="auto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5"/>
          <p:cNvSpPr>
            <a:spLocks noChangeArrowheads="1"/>
          </p:cNvSpPr>
          <p:nvPr userDrawn="1"/>
        </p:nvSpPr>
        <p:spPr bwMode="auto">
          <a:xfrm>
            <a:off x="3175" y="4395788"/>
            <a:ext cx="12433300" cy="2601913"/>
          </a:xfrm>
          <a:prstGeom prst="rect">
            <a:avLst/>
          </a:prstGeom>
          <a:solidFill>
            <a:srgbClr val="4DA0E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Rectangle 7"/>
          <p:cNvSpPr>
            <a:spLocks noChangeArrowheads="1"/>
          </p:cNvSpPr>
          <p:nvPr userDrawn="1"/>
        </p:nvSpPr>
        <p:spPr bwMode="auto">
          <a:xfrm>
            <a:off x="0" y="5843588"/>
            <a:ext cx="12433301" cy="1154113"/>
          </a:xfrm>
          <a:prstGeom prst="rect">
            <a:avLst/>
          </a:prstGeom>
          <a:solidFill>
            <a:srgbClr val="00188F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Rectangle 8"/>
          <p:cNvSpPr>
            <a:spLocks noChangeArrowheads="1"/>
          </p:cNvSpPr>
          <p:nvPr userDrawn="1"/>
        </p:nvSpPr>
        <p:spPr bwMode="auto">
          <a:xfrm>
            <a:off x="3175" y="3409950"/>
            <a:ext cx="12430127" cy="282575"/>
          </a:xfrm>
          <a:prstGeom prst="rect">
            <a:avLst/>
          </a:prstGeom>
          <a:solidFill>
            <a:srgbClr val="25B9E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Rectangle 12"/>
          <p:cNvSpPr/>
          <p:nvPr userDrawn="1"/>
        </p:nvSpPr>
        <p:spPr bwMode="white">
          <a:xfrm>
            <a:off x="0" y="-318"/>
            <a:ext cx="12435840" cy="6995160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6540" y="3551231"/>
            <a:ext cx="6399213" cy="1830388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6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3" y="1713939"/>
            <a:ext cx="10058336" cy="1837298"/>
          </a:xfrm>
          <a:noFill/>
        </p:spPr>
        <p:txBody>
          <a:bodyPr lIns="146304" tIns="91440" rIns="146304" bIns="91440" anchor="t" anchorCtr="0"/>
          <a:lstStyle>
            <a:lvl1pPr>
              <a:defRPr sz="6000" spc="-100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8" name="Rectangle 6"/>
          <p:cNvSpPr>
            <a:spLocks noChangeArrowheads="1"/>
          </p:cNvSpPr>
          <p:nvPr userDrawn="1"/>
        </p:nvSpPr>
        <p:spPr bwMode="auto">
          <a:xfrm>
            <a:off x="3175" y="4395788"/>
            <a:ext cx="12433300" cy="2601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TextBox 7"/>
          <p:cNvSpPr txBox="1"/>
          <p:nvPr userDrawn="1"/>
        </p:nvSpPr>
        <p:spPr bwMode="white">
          <a:xfrm>
            <a:off x="5142621" y="6697627"/>
            <a:ext cx="2151230" cy="16158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5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+mn-lt"/>
              </a:rPr>
              <a:t>MICROSOFT CONFIDENTIAL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8481738" y="294304"/>
            <a:ext cx="3657600" cy="461665"/>
          </a:xfrm>
        </p:spPr>
        <p:txBody>
          <a:bodyPr/>
          <a:lstStyle>
            <a:lvl1pPr marL="0" indent="0" algn="r">
              <a:buNone/>
              <a:defRPr sz="2000">
                <a:latin typeface="+mn-lt"/>
              </a:defRPr>
            </a:lvl1pPr>
            <a:lvl2pPr marL="342900" indent="0">
              <a:buNone/>
              <a:defRPr sz="2000"/>
            </a:lvl2pPr>
            <a:lvl3pPr marL="571500" indent="0">
              <a:buNone/>
              <a:defRPr sz="2000"/>
            </a:lvl3pPr>
            <a:lvl4pPr marL="800100" indent="0">
              <a:buNone/>
              <a:defRPr sz="2000"/>
            </a:lvl4pPr>
            <a:lvl5pPr marL="1028700" indent="0">
              <a:buNone/>
              <a:defRPr sz="2000"/>
            </a:lvl5pPr>
          </a:lstStyle>
          <a:p>
            <a:pPr lvl="0"/>
            <a:r>
              <a:rPr lang="en-US" dirty="0"/>
              <a:t>Session Code</a:t>
            </a:r>
          </a:p>
        </p:txBody>
      </p:sp>
      <p:sp>
        <p:nvSpPr>
          <p:cNvPr id="15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274703" y="6026443"/>
            <a:ext cx="3657600" cy="461665"/>
          </a:xfrm>
        </p:spPr>
        <p:txBody>
          <a:bodyPr/>
          <a:lstStyle>
            <a:lvl1pPr marL="0" indent="0" algn="l">
              <a:buNone/>
              <a:defRPr sz="2000">
                <a:latin typeface="+mn-lt"/>
              </a:defRPr>
            </a:lvl1pPr>
            <a:lvl2pPr marL="342900" indent="0">
              <a:buNone/>
              <a:defRPr sz="2000"/>
            </a:lvl2pPr>
            <a:lvl3pPr marL="571500" indent="0">
              <a:buNone/>
              <a:defRPr sz="2000"/>
            </a:lvl3pPr>
            <a:lvl4pPr marL="800100" indent="0">
              <a:buNone/>
              <a:defRPr sz="2000"/>
            </a:lvl4pPr>
            <a:lvl5pPr marL="1028700" indent="0">
              <a:buNone/>
              <a:defRPr sz="2000"/>
            </a:lvl5pPr>
          </a:lstStyle>
          <a:p>
            <a:pPr lvl="0"/>
            <a:r>
              <a:rPr lang="en-US" dirty="0"/>
              <a:t>Yammer hashtag</a:t>
            </a: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200" y="479425"/>
            <a:ext cx="1449939" cy="30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0782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24000" decel="76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25011E-6 L 1.00728 3.25011E-6 " pathEditMode="relative" rAng="0" ptsTypes="AA">
                                      <p:cBhvr>
                                        <p:cTn id="6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57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24000" decel="76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0 3.25011E-6 L 1.00728 3.25011E-6 " pathEditMode="relative" rAng="0" ptsTypes="AA">
                                      <p:cBhvr>
                                        <p:cTn id="8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57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3" presetClass="path" presetSubtype="0" accel="24000" decel="7600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animMotion origin="layout" path="M 0 3.25011E-6 L 1.00728 3.25011E-6 " pathEditMode="relative" rAng="0" ptsTypes="AA">
                                      <p:cBhvr>
                                        <p:cTn id="10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57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9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3" presetClass="path" presetSubtype="0" de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01455 4.96142E-6 L -4.34261E-6 4.96142E-6 " pathEditMode="relative" rAng="0" ptsTypes="AA">
                                      <p:cBhvr>
                                        <p:cTn id="17" dur="9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6" presetClass="emph" presetSubtype="0" accel="100000" autoRev="1" fill="hold" grpId="2" nodeType="withEffect">
                                  <p:stCondLst>
                                    <p:cond delay="5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9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3" presetClass="path" presetSubtype="0" decel="10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0.01455 2.42851E-6 L -3.02783E-6 2.42851E-6 " pathEditMode="relative" rAng="0" ptsTypes="AA">
                                      <p:cBhvr>
                                        <p:cTn id="24" dur="9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6" presetClass="emph" presetSubtype="0" accel="100000" autoRev="1" fill="hold" grpId="2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9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63" presetClass="path" presetSubtype="0" decel="100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31" dur="9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6" presetClass="emph" presetSubtype="0" accel="100000" autoRev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9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63" presetClass="path" presetSubtype="0" decel="10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38" dur="9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6" presetClass="emph" presetSubtype="0" accel="100000" autoRev="1" fill="hold" grpId="2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40" dur="500" fill="hold"/>
                                        <p:tgtEl>
                                          <p:spTgt spid="14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9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63" presetClass="path" presetSubtype="0" decel="1000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0.01455 2.13345E-6 L 1.62369E-6 2.13345E-6 " pathEditMode="relative" rAng="0" ptsTypes="AA">
                                      <p:cBhvr>
                                        <p:cTn id="45" dur="9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6" presetClass="emph" presetSubtype="0" accel="100000" autoRev="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7" dur="500" fill="hold"/>
                                        <p:tgtEl>
                                          <p:spTgt spid="17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9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63" presetClass="path" presetSubtype="0" decel="1000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0.01455 -2.09714E-6 L -4.54174E-6 -2.09714E-6 " pathEditMode="relative" rAng="0" ptsTypes="AA">
                                      <p:cBhvr>
                                        <p:cTn id="52" dur="9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6" presetClass="emph" presetSubtype="0" accel="100000" autoRev="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4" dur="500" fill="hold"/>
                                        <p:tgtEl>
                                          <p:spTgt spid="15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0" grpId="0" animBg="1"/>
      <p:bldP spid="11" grpId="0" animBg="1"/>
      <p:bldP spid="13" grpId="0" animBg="1"/>
      <p:bldP spid="5" grpId="0">
        <p:tmplLst>
          <p:tmpl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95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800"/>
                  </p:stCondLst>
                  <p:childTnLst>
                    <p:animMotion origin="layout" path="M -0.01455 2.42851E-6 L -3.02783E-6 2.42851E-6 " pathEditMode="relative" rAng="0" ptsTypes="AA">
                      <p:cBhvr>
                        <p:cTn dur="950" fill="hold"/>
                        <p:tgtEl>
                          <p:spTgt spid="5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728" y="0"/>
                    </p:animMotion>
                  </p:childTnLst>
                </p:cTn>
              </p:par>
            </p:tnLst>
          </p:tmpl>
        </p:tmplLst>
      </p:bldP>
      <p:bldP spid="5" grpId="2">
        <p:tmplLst>
          <p:tmpl>
            <p:tnLst>
              <p:par>
                <p:cTn presetID="6" presetClass="emph" presetSubtype="0" accel="100000" autoRev="1" fill="hold" nodeType="withEffect">
                  <p:stCondLst>
                    <p:cond delay="100"/>
                  </p:stCondLst>
                  <p:childTnLst>
                    <p:animScale>
                      <p:cBhvr>
                        <p:cTn dur="500" fill="hold"/>
                        <p:tgtEl>
                          <p:spTgt spid="5"/>
                        </p:tgtEl>
                      </p:cBhvr>
                      <p:by x="95000" y="95000"/>
                    </p:animScale>
                  </p:childTnLst>
                </p:cTn>
              </p:par>
            </p:tnLst>
          </p:tmpl>
        </p:tmplLst>
      </p:bldP>
      <p:bldP spid="9" grpId="0"/>
      <p:bldP spid="9" grpId="1"/>
      <p:bldP spid="9" grpId="2"/>
      <p:bldP spid="14" grpId="0"/>
      <p:bldP spid="14" grpId="1"/>
      <p:bldP spid="14" grpId="2"/>
      <p:bldP spid="17" grpId="0">
        <p:tmplLst>
          <p:tmpl>
            <p:tnLst>
              <p:par>
                <p:cTn presetID="10" presetClass="entr" presetSubtype="0" fill="hold" nodeType="withEffect">
                  <p:stCondLst>
                    <p:cond delay="7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95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700"/>
                  </p:stCondLst>
                  <p:childTnLst>
                    <p:animMotion origin="layout" path="M -0.01455 2.13345E-6 L 1.62369E-6 2.13345E-6 " pathEditMode="relative" rAng="0" ptsTypes="AA">
                      <p:cBhvr>
                        <p:cTn dur="950" fill="hold"/>
                        <p:tgtEl>
                          <p:spTgt spid="17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728" y="0"/>
                    </p:animMotion>
                  </p:childTnLst>
                </p:cTn>
              </p:par>
            </p:tnLst>
          </p:tmpl>
        </p:tmplLst>
      </p:bldP>
      <p:bldP spid="17" grpId="2"/>
      <p:bldP spid="15" grpId="0">
        <p:tmplLst>
          <p:tmpl>
            <p:tnLst>
              <p:par>
                <p:cTn presetID="10" presetClass="entr" presetSubtype="0" fill="hold" nodeType="withEffect">
                  <p:stCondLst>
                    <p:cond delay="7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95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700"/>
                  </p:stCondLst>
                  <p:childTnLst>
                    <p:animMotion origin="layout" path="M -0.01455 -2.09714E-6 L -4.54174E-6 -2.09714E-6 " pathEditMode="relative" rAng="0" ptsTypes="AA">
                      <p:cBhvr>
                        <p:cTn dur="950" fill="hold"/>
                        <p:tgtEl>
                          <p:spTgt spid="15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728" y="0"/>
                    </p:animMotion>
                  </p:childTnLst>
                </p:cTn>
              </p:par>
            </p:tnLst>
          </p:tmpl>
        </p:tmplLst>
      </p:bldP>
      <p:bldP spid="15" grpId="2"/>
    </p:bldLst>
  </p:timing>
  <p:extLst mod="1">
    <p:ext uri="{DCECCB84-F9BA-43D5-87BE-67443E8EF086}">
      <p15:sldGuideLst xmlns:p15="http://schemas.microsoft.com/office/powerpoint/2012/main">
        <p15:guide id="4" orient="horz" pos="4406">
          <p15:clr>
            <a:srgbClr val="C35EA4"/>
          </p15:clr>
        </p15:guide>
      </p15:sldGuideLst>
    </p:ext>
  </p:extLst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STATIC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6540" y="3505774"/>
            <a:ext cx="6399213" cy="1830388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6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3" y="1668482"/>
            <a:ext cx="10058336" cy="1837298"/>
          </a:xfrm>
          <a:noFill/>
        </p:spPr>
        <p:txBody>
          <a:bodyPr lIns="146304" tIns="91440" rIns="146304" bIns="91440" anchor="t" anchorCtr="0"/>
          <a:lstStyle>
            <a:lvl1pPr>
              <a:defRPr sz="6000" spc="-100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8" name="Rectangle 6"/>
          <p:cNvSpPr>
            <a:spLocks noChangeArrowheads="1"/>
          </p:cNvSpPr>
          <p:nvPr userDrawn="1"/>
        </p:nvSpPr>
        <p:spPr bwMode="auto">
          <a:xfrm>
            <a:off x="3175" y="4395788"/>
            <a:ext cx="12433300" cy="2601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TextBox 7"/>
          <p:cNvSpPr txBox="1"/>
          <p:nvPr userDrawn="1"/>
        </p:nvSpPr>
        <p:spPr bwMode="white">
          <a:xfrm>
            <a:off x="4454934" y="6697627"/>
            <a:ext cx="3526606" cy="16158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ctr" defTabSz="914363" rtl="0" eaLnBrk="1" latinLnBrk="0" hangingPunct="1"/>
            <a:r>
              <a:rPr lang="en-US" sz="1050" b="0" kern="120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rPr>
              <a:t>MICROSOFT CONFIDENTIAL – INTERNAL ONLY</a:t>
            </a:r>
          </a:p>
        </p:txBody>
      </p:sp>
      <p:sp>
        <p:nvSpPr>
          <p:cNvPr id="15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8504082" y="285943"/>
            <a:ext cx="3657600" cy="461665"/>
          </a:xfrm>
        </p:spPr>
        <p:txBody>
          <a:bodyPr/>
          <a:lstStyle>
            <a:lvl1pPr marL="0" indent="0" algn="r">
              <a:buNone/>
              <a:defRPr sz="2000">
                <a:latin typeface="+mn-lt"/>
              </a:defRPr>
            </a:lvl1pPr>
            <a:lvl2pPr marL="342900" indent="0">
              <a:buNone/>
              <a:defRPr sz="2000"/>
            </a:lvl2pPr>
            <a:lvl3pPr marL="571500" indent="0">
              <a:buNone/>
              <a:defRPr sz="2000"/>
            </a:lvl3pPr>
            <a:lvl4pPr marL="800100" indent="0">
              <a:buNone/>
              <a:defRPr sz="2000"/>
            </a:lvl4pPr>
            <a:lvl5pPr marL="1028700" indent="0">
              <a:buNone/>
              <a:defRPr sz="2000"/>
            </a:lvl5pPr>
          </a:lstStyle>
          <a:p>
            <a:pPr lvl="0"/>
            <a:r>
              <a:rPr lang="en-US" dirty="0"/>
              <a:t>Session Code</a:t>
            </a:r>
          </a:p>
        </p:txBody>
      </p:sp>
      <p:sp>
        <p:nvSpPr>
          <p:cNvPr id="10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280051" y="6045467"/>
            <a:ext cx="3657600" cy="461665"/>
          </a:xfrm>
        </p:spPr>
        <p:txBody>
          <a:bodyPr/>
          <a:lstStyle>
            <a:lvl1pPr marL="0" indent="0" algn="l">
              <a:buNone/>
              <a:defRPr sz="2000">
                <a:latin typeface="+mn-lt"/>
              </a:defRPr>
            </a:lvl1pPr>
            <a:lvl2pPr marL="342900" indent="0">
              <a:buNone/>
              <a:defRPr sz="2000"/>
            </a:lvl2pPr>
            <a:lvl3pPr marL="571500" indent="0">
              <a:buNone/>
              <a:defRPr sz="2000"/>
            </a:lvl3pPr>
            <a:lvl4pPr marL="800100" indent="0">
              <a:buNone/>
              <a:defRPr sz="2000"/>
            </a:lvl4pPr>
            <a:lvl5pPr marL="1028700" indent="0">
              <a:buNone/>
              <a:defRPr sz="2000"/>
            </a:lvl5pPr>
          </a:lstStyle>
          <a:p>
            <a:pPr lvl="0"/>
            <a:r>
              <a:rPr lang="en-US" dirty="0"/>
              <a:t>Yammer hashtag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200" y="479425"/>
            <a:ext cx="1449939" cy="30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2653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406">
          <p15:clr>
            <a:srgbClr val="C35EA4"/>
          </p15:clr>
        </p15:guide>
      </p15:sldGuideLst>
    </p:ext>
  </p:extLst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identiality Slide">
    <p:bg bwMode="gray"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white"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902958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Box 7"/>
          <p:cNvSpPr txBox="1"/>
          <p:nvPr userDrawn="1"/>
        </p:nvSpPr>
        <p:spPr bwMode="white">
          <a:xfrm>
            <a:off x="5170675" y="6697627"/>
            <a:ext cx="2095124" cy="16158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5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</a:t>
            </a:r>
          </a:p>
        </p:txBody>
      </p:sp>
    </p:spTree>
    <p:extLst>
      <p:ext uri="{BB962C8B-B14F-4D97-AF65-F5344CB8AC3E}">
        <p14:creationId xmlns:p14="http://schemas.microsoft.com/office/powerpoint/2010/main" val="39085714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Box 7"/>
          <p:cNvSpPr txBox="1"/>
          <p:nvPr userDrawn="1"/>
        </p:nvSpPr>
        <p:spPr bwMode="white">
          <a:xfrm>
            <a:off x="4418866" y="6697627"/>
            <a:ext cx="3598742" cy="16158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5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33422864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Box 7"/>
          <p:cNvSpPr txBox="1"/>
          <p:nvPr userDrawn="1"/>
        </p:nvSpPr>
        <p:spPr bwMode="white">
          <a:xfrm>
            <a:off x="5170675" y="6697627"/>
            <a:ext cx="2095124" cy="16158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5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</a:t>
            </a:r>
          </a:p>
        </p:txBody>
      </p:sp>
    </p:spTree>
    <p:extLst>
      <p:ext uri="{BB962C8B-B14F-4D97-AF65-F5344CB8AC3E}">
        <p14:creationId xmlns:p14="http://schemas.microsoft.com/office/powerpoint/2010/main" val="18599806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Box 7"/>
          <p:cNvSpPr txBox="1"/>
          <p:nvPr userDrawn="1"/>
        </p:nvSpPr>
        <p:spPr bwMode="white">
          <a:xfrm>
            <a:off x="4418866" y="6697627"/>
            <a:ext cx="3598742" cy="16158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5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27618968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Box 7"/>
          <p:cNvSpPr txBox="1"/>
          <p:nvPr userDrawn="1"/>
        </p:nvSpPr>
        <p:spPr bwMode="white">
          <a:xfrm>
            <a:off x="5170675" y="6697627"/>
            <a:ext cx="2095124" cy="16158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5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</a:t>
            </a:r>
          </a:p>
        </p:txBody>
      </p:sp>
    </p:spTree>
    <p:extLst>
      <p:ext uri="{BB962C8B-B14F-4D97-AF65-F5344CB8AC3E}">
        <p14:creationId xmlns:p14="http://schemas.microsoft.com/office/powerpoint/2010/main" val="31181450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Box 7"/>
          <p:cNvSpPr txBox="1"/>
          <p:nvPr userDrawn="1"/>
        </p:nvSpPr>
        <p:spPr bwMode="white">
          <a:xfrm>
            <a:off x="4418866" y="6697627"/>
            <a:ext cx="3598742" cy="16158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5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40528830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9086985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Box 7"/>
          <p:cNvSpPr txBox="1"/>
          <p:nvPr userDrawn="1"/>
        </p:nvSpPr>
        <p:spPr bwMode="white">
          <a:xfrm>
            <a:off x="5170675" y="6697627"/>
            <a:ext cx="2095124" cy="16158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5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</a:t>
            </a:r>
          </a:p>
        </p:txBody>
      </p:sp>
    </p:spTree>
    <p:extLst>
      <p:ext uri="{BB962C8B-B14F-4D97-AF65-F5344CB8AC3E}">
        <p14:creationId xmlns:p14="http://schemas.microsoft.com/office/powerpoint/2010/main" val="34515298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Box 7"/>
          <p:cNvSpPr txBox="1"/>
          <p:nvPr userDrawn="1"/>
        </p:nvSpPr>
        <p:spPr bwMode="white">
          <a:xfrm>
            <a:off x="4418866" y="6697627"/>
            <a:ext cx="3598742" cy="16158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5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25282885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Box 7"/>
          <p:cNvSpPr txBox="1"/>
          <p:nvPr userDrawn="1"/>
        </p:nvSpPr>
        <p:spPr bwMode="white">
          <a:xfrm>
            <a:off x="5170675" y="6697627"/>
            <a:ext cx="2095124" cy="16158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5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</a:t>
            </a:r>
          </a:p>
        </p:txBody>
      </p:sp>
    </p:spTree>
    <p:extLst>
      <p:ext uri="{BB962C8B-B14F-4D97-AF65-F5344CB8AC3E}">
        <p14:creationId xmlns:p14="http://schemas.microsoft.com/office/powerpoint/2010/main" val="15484673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73151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9" y="4868863"/>
            <a:ext cx="7315198" cy="738664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57448" y="304193"/>
            <a:ext cx="4409440" cy="6400800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 bwMode="white">
          <a:xfrm>
            <a:off x="4454934" y="6697627"/>
            <a:ext cx="3526606" cy="16158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ctr" defTabSz="914363" rtl="0" eaLnBrk="1" latinLnBrk="0" hangingPunct="1"/>
            <a:r>
              <a:rPr lang="en-US" sz="1050" b="0" kern="120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14088120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3"/>
            <a:ext cx="4571278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35" y="3410196"/>
            <a:ext cx="12435840" cy="3104213"/>
          </a:xfrm>
          <a:prstGeom prst="rect">
            <a:avLst/>
          </a:prstGeom>
        </p:spPr>
      </p:pic>
      <p:sp>
        <p:nvSpPr>
          <p:cNvPr id="5" name="TextBox 7"/>
          <p:cNvSpPr txBox="1"/>
          <p:nvPr userDrawn="1"/>
        </p:nvSpPr>
        <p:spPr bwMode="white">
          <a:xfrm>
            <a:off x="4454934" y="6697627"/>
            <a:ext cx="3526606" cy="16158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ctr" defTabSz="914363" rtl="0" eaLnBrk="1" latinLnBrk="0" hangingPunct="1"/>
            <a:r>
              <a:rPr lang="en-US" sz="1050" b="0" kern="120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33590900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5343386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6114309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 Layout_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13225" y="2125663"/>
            <a:ext cx="8219813" cy="1828800"/>
          </a:xfrm>
        </p:spPr>
        <p:txBody>
          <a:bodyPr/>
          <a:lstStyle>
            <a:lvl1pPr>
              <a:defRPr sz="60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Box 7"/>
          <p:cNvSpPr txBox="1"/>
          <p:nvPr userDrawn="1"/>
        </p:nvSpPr>
        <p:spPr bwMode="white">
          <a:xfrm>
            <a:off x="4454934" y="6697627"/>
            <a:ext cx="3526606" cy="16158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ctr" defTabSz="914363" rtl="0" eaLnBrk="1" latinLnBrk="0" hangingPunct="1"/>
            <a:r>
              <a:rPr lang="en-US" sz="1050" b="0" kern="120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8819698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ayout_Accent Color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1189038" y="2125663"/>
            <a:ext cx="10058399" cy="917575"/>
          </a:xfrm>
        </p:spPr>
        <p:txBody>
          <a:bodyPr/>
          <a:lstStyle>
            <a:lvl1pPr marL="282575" indent="-282575">
              <a:tabLst>
                <a:tab pos="282575" algn="l"/>
              </a:tabLst>
              <a:defRPr sz="6000" baseline="0"/>
            </a:lvl1pPr>
          </a:lstStyle>
          <a:p>
            <a:r>
              <a:rPr lang="en-US" dirty="0"/>
              <a:t>“	Add a quote here. Design is easier than it looks, and more important than it seems.”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761038" y="4868847"/>
            <a:ext cx="5486400" cy="1071062"/>
          </a:xfrm>
        </p:spPr>
        <p:txBody>
          <a:bodyPr/>
          <a:lstStyle>
            <a:lvl1pPr marL="0" indent="0" algn="r">
              <a:spcBef>
                <a:spcPts val="0"/>
              </a:spcBef>
              <a:buNone/>
              <a:defRPr sz="3200" baseline="0">
                <a:latin typeface="+mj-lt"/>
              </a:defRPr>
            </a:lvl1pPr>
          </a:lstStyle>
          <a:p>
            <a:pPr lvl="0"/>
            <a:r>
              <a:rPr lang="en-US" dirty="0"/>
              <a:t>Author’s Name</a:t>
            </a:r>
          </a:p>
          <a:p>
            <a:pPr lvl="0"/>
            <a:r>
              <a:rPr lang="en-US" dirty="0"/>
              <a:t>Title</a:t>
            </a:r>
          </a:p>
        </p:txBody>
      </p:sp>
      <p:sp>
        <p:nvSpPr>
          <p:cNvPr id="5" name="TextBox 7"/>
          <p:cNvSpPr txBox="1"/>
          <p:nvPr userDrawn="1"/>
        </p:nvSpPr>
        <p:spPr bwMode="white">
          <a:xfrm>
            <a:off x="4418866" y="6697627"/>
            <a:ext cx="3598742" cy="16158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5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25821187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41426"/>
            <a:ext cx="5486399" cy="2012859"/>
          </a:xfrm>
        </p:spPr>
        <p:txBody>
          <a:bodyPr>
            <a:spAutoFit/>
          </a:bodyPr>
          <a:lstStyle>
            <a:lvl1pPr>
              <a:defRPr sz="66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62623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 Layout_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13225" y="2125663"/>
            <a:ext cx="8219813" cy="1828800"/>
          </a:xfrm>
        </p:spPr>
        <p:txBody>
          <a:bodyPr/>
          <a:lstStyle>
            <a:lvl1pPr>
              <a:defRPr sz="60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Box 7"/>
          <p:cNvSpPr txBox="1"/>
          <p:nvPr userDrawn="1"/>
        </p:nvSpPr>
        <p:spPr bwMode="white">
          <a:xfrm>
            <a:off x="4454934" y="6697627"/>
            <a:ext cx="3526606" cy="16158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ctr" defTabSz="914363" rtl="0" eaLnBrk="1" latinLnBrk="0" hangingPunct="1"/>
            <a:r>
              <a:rPr lang="en-US" sz="1050" b="0" kern="120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8828564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/>
          <p:nvPr userDrawn="1"/>
        </p:nvSpPr>
        <p:spPr bwMode="white">
          <a:xfrm>
            <a:off x="4418866" y="6697627"/>
            <a:ext cx="3598742" cy="16158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5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39978329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/>
          <p:nvPr userDrawn="1"/>
        </p:nvSpPr>
        <p:spPr bwMode="white">
          <a:xfrm>
            <a:off x="4418866" y="6697627"/>
            <a:ext cx="3598742" cy="16158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5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785361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0371462"/>
      </p:ext>
    </p:extLst>
  </p:cSld>
  <p:clrMapOvr>
    <a:masterClrMapping/>
  </p:clrMapOvr>
  <p:transition>
    <p:fade/>
  </p:transition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200" y="479425"/>
            <a:ext cx="1449939" cy="30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5175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37251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ayout_Accent Color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1189038" y="2125663"/>
            <a:ext cx="10058399" cy="917575"/>
          </a:xfrm>
        </p:spPr>
        <p:txBody>
          <a:bodyPr/>
          <a:lstStyle>
            <a:lvl1pPr marL="282575" indent="-282575">
              <a:tabLst>
                <a:tab pos="282575" algn="l"/>
              </a:tabLst>
              <a:defRPr sz="6000" baseline="0"/>
            </a:lvl1pPr>
          </a:lstStyle>
          <a:p>
            <a:r>
              <a:rPr lang="en-US" dirty="0"/>
              <a:t>“	Add a quote here. Design is easier than it looks, and more important than it seems.”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761038" y="4868847"/>
            <a:ext cx="5486400" cy="1071062"/>
          </a:xfrm>
        </p:spPr>
        <p:txBody>
          <a:bodyPr/>
          <a:lstStyle>
            <a:lvl1pPr marL="0" indent="0" algn="r">
              <a:spcBef>
                <a:spcPts val="0"/>
              </a:spcBef>
              <a:buNone/>
              <a:defRPr sz="3200" baseline="0">
                <a:latin typeface="+mj-lt"/>
              </a:defRPr>
            </a:lvl1pPr>
          </a:lstStyle>
          <a:p>
            <a:pPr lvl="0"/>
            <a:r>
              <a:rPr lang="en-US" dirty="0"/>
              <a:t>Author’s Name</a:t>
            </a:r>
          </a:p>
          <a:p>
            <a:pPr lvl="0"/>
            <a:r>
              <a:rPr lang="en-US" dirty="0"/>
              <a:t>Title</a:t>
            </a:r>
          </a:p>
        </p:txBody>
      </p:sp>
      <p:sp>
        <p:nvSpPr>
          <p:cNvPr id="5" name="TextBox 7"/>
          <p:cNvSpPr txBox="1"/>
          <p:nvPr userDrawn="1"/>
        </p:nvSpPr>
        <p:spPr bwMode="white">
          <a:xfrm>
            <a:off x="4418866" y="6697627"/>
            <a:ext cx="3598742" cy="16158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5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8591571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ANIMATED">
    <p:bg bwMode="auto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5"/>
          <p:cNvSpPr>
            <a:spLocks noChangeArrowheads="1"/>
          </p:cNvSpPr>
          <p:nvPr userDrawn="1"/>
        </p:nvSpPr>
        <p:spPr bwMode="auto">
          <a:xfrm>
            <a:off x="3175" y="4395788"/>
            <a:ext cx="12433300" cy="2601913"/>
          </a:xfrm>
          <a:prstGeom prst="rect">
            <a:avLst/>
          </a:prstGeom>
          <a:solidFill>
            <a:srgbClr val="4DA0E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Rectangle 7"/>
          <p:cNvSpPr>
            <a:spLocks noChangeArrowheads="1"/>
          </p:cNvSpPr>
          <p:nvPr userDrawn="1"/>
        </p:nvSpPr>
        <p:spPr bwMode="auto">
          <a:xfrm>
            <a:off x="0" y="5843588"/>
            <a:ext cx="12433301" cy="1154113"/>
          </a:xfrm>
          <a:prstGeom prst="rect">
            <a:avLst/>
          </a:prstGeom>
          <a:solidFill>
            <a:srgbClr val="00188F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Rectangle 8"/>
          <p:cNvSpPr>
            <a:spLocks noChangeArrowheads="1"/>
          </p:cNvSpPr>
          <p:nvPr userDrawn="1"/>
        </p:nvSpPr>
        <p:spPr bwMode="auto">
          <a:xfrm>
            <a:off x="3175" y="3409950"/>
            <a:ext cx="12430127" cy="282575"/>
          </a:xfrm>
          <a:prstGeom prst="rect">
            <a:avLst/>
          </a:prstGeom>
          <a:solidFill>
            <a:srgbClr val="25B9E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Rectangle 12"/>
          <p:cNvSpPr/>
          <p:nvPr userDrawn="1"/>
        </p:nvSpPr>
        <p:spPr bwMode="white">
          <a:xfrm>
            <a:off x="0" y="-318"/>
            <a:ext cx="12435840" cy="6995160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6540" y="3551231"/>
            <a:ext cx="6399213" cy="1830388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6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3" y="1713939"/>
            <a:ext cx="10058336" cy="1837298"/>
          </a:xfrm>
          <a:noFill/>
        </p:spPr>
        <p:txBody>
          <a:bodyPr lIns="146304" tIns="91440" rIns="146304" bIns="91440" anchor="t" anchorCtr="0"/>
          <a:lstStyle>
            <a:lvl1pPr>
              <a:defRPr sz="6000" spc="-100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8" name="Rectangle 6"/>
          <p:cNvSpPr>
            <a:spLocks noChangeArrowheads="1"/>
          </p:cNvSpPr>
          <p:nvPr userDrawn="1"/>
        </p:nvSpPr>
        <p:spPr bwMode="auto">
          <a:xfrm>
            <a:off x="3175" y="4395788"/>
            <a:ext cx="12433300" cy="2601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TextBox 7"/>
          <p:cNvSpPr txBox="1"/>
          <p:nvPr userDrawn="1"/>
        </p:nvSpPr>
        <p:spPr bwMode="white">
          <a:xfrm>
            <a:off x="5170674" y="6697627"/>
            <a:ext cx="2095124" cy="16158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5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+mn-lt"/>
              </a:rPr>
              <a:t>MICROSOFT CONFIDENTIAL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8481738" y="294304"/>
            <a:ext cx="3657600" cy="461665"/>
          </a:xfrm>
        </p:spPr>
        <p:txBody>
          <a:bodyPr/>
          <a:lstStyle>
            <a:lvl1pPr marL="0" indent="0" algn="r">
              <a:buNone/>
              <a:defRPr sz="2000">
                <a:latin typeface="+mn-lt"/>
              </a:defRPr>
            </a:lvl1pPr>
            <a:lvl2pPr marL="342900" indent="0">
              <a:buNone/>
              <a:defRPr sz="2000"/>
            </a:lvl2pPr>
            <a:lvl3pPr marL="571500" indent="0">
              <a:buNone/>
              <a:defRPr sz="2000"/>
            </a:lvl3pPr>
            <a:lvl4pPr marL="800100" indent="0">
              <a:buNone/>
              <a:defRPr sz="2000"/>
            </a:lvl4pPr>
            <a:lvl5pPr marL="1028700" indent="0">
              <a:buNone/>
              <a:defRPr sz="2000"/>
            </a:lvl5pPr>
          </a:lstStyle>
          <a:p>
            <a:pPr lvl="0"/>
            <a:r>
              <a:rPr lang="en-US" dirty="0"/>
              <a:t>Session Code</a:t>
            </a:r>
          </a:p>
        </p:txBody>
      </p:sp>
      <p:sp>
        <p:nvSpPr>
          <p:cNvPr id="15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274703" y="6026443"/>
            <a:ext cx="3657600" cy="461665"/>
          </a:xfrm>
        </p:spPr>
        <p:txBody>
          <a:bodyPr/>
          <a:lstStyle>
            <a:lvl1pPr marL="0" indent="0" algn="l">
              <a:buNone/>
              <a:defRPr sz="2000">
                <a:latin typeface="+mn-lt"/>
              </a:defRPr>
            </a:lvl1pPr>
            <a:lvl2pPr marL="342900" indent="0">
              <a:buNone/>
              <a:defRPr sz="2000"/>
            </a:lvl2pPr>
            <a:lvl3pPr marL="571500" indent="0">
              <a:buNone/>
              <a:defRPr sz="2000"/>
            </a:lvl3pPr>
            <a:lvl4pPr marL="800100" indent="0">
              <a:buNone/>
              <a:defRPr sz="2000"/>
            </a:lvl4pPr>
            <a:lvl5pPr marL="1028700" indent="0">
              <a:buNone/>
              <a:defRPr sz="2000"/>
            </a:lvl5pPr>
          </a:lstStyle>
          <a:p>
            <a:pPr lvl="0"/>
            <a:r>
              <a:rPr lang="en-US" dirty="0"/>
              <a:t>Yammer hashtag</a:t>
            </a: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200" y="479425"/>
            <a:ext cx="1449939" cy="30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1512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24000" decel="76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25011E-6 L 1.00728 3.25011E-6 " pathEditMode="relative" rAng="0" ptsTypes="AA">
                                      <p:cBhvr>
                                        <p:cTn id="6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57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24000" decel="76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0 3.25011E-6 L 1.00728 3.25011E-6 " pathEditMode="relative" rAng="0" ptsTypes="AA">
                                      <p:cBhvr>
                                        <p:cTn id="8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57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3" presetClass="path" presetSubtype="0" accel="24000" decel="7600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animMotion origin="layout" path="M 0 3.25011E-6 L 1.00728 3.25011E-6 " pathEditMode="relative" rAng="0" ptsTypes="AA">
                                      <p:cBhvr>
                                        <p:cTn id="10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57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9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3" presetClass="path" presetSubtype="0" de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01455 4.96142E-6 L -4.34261E-6 4.96142E-6 " pathEditMode="relative" rAng="0" ptsTypes="AA">
                                      <p:cBhvr>
                                        <p:cTn id="17" dur="9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6" presetClass="emph" presetSubtype="0" accel="100000" autoRev="1" fill="hold" grpId="2" nodeType="withEffect">
                                  <p:stCondLst>
                                    <p:cond delay="5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9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3" presetClass="path" presetSubtype="0" decel="10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0.01455 2.42851E-6 L -3.02783E-6 2.42851E-6 " pathEditMode="relative" rAng="0" ptsTypes="AA">
                                      <p:cBhvr>
                                        <p:cTn id="24" dur="9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6" presetClass="emph" presetSubtype="0" accel="100000" autoRev="1" fill="hold" grpId="2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9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63" presetClass="path" presetSubtype="0" decel="100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31" dur="9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6" presetClass="emph" presetSubtype="0" accel="100000" autoRev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9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63" presetClass="path" presetSubtype="0" decel="10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38" dur="9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6" presetClass="emph" presetSubtype="0" accel="100000" autoRev="1" fill="hold" grpId="2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40" dur="500" fill="hold"/>
                                        <p:tgtEl>
                                          <p:spTgt spid="14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9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63" presetClass="path" presetSubtype="0" decel="1000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0.01455 2.13345E-6 L 1.62369E-6 2.13345E-6 " pathEditMode="relative" rAng="0" ptsTypes="AA">
                                      <p:cBhvr>
                                        <p:cTn id="45" dur="9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6" presetClass="emph" presetSubtype="0" accel="100000" autoRev="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7" dur="500" fill="hold"/>
                                        <p:tgtEl>
                                          <p:spTgt spid="17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9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63" presetClass="path" presetSubtype="0" decel="1000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0.01455 -2.09714E-6 L -4.54174E-6 -2.09714E-6 " pathEditMode="relative" rAng="0" ptsTypes="AA">
                                      <p:cBhvr>
                                        <p:cTn id="52" dur="9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6" presetClass="emph" presetSubtype="0" accel="100000" autoRev="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4" dur="500" fill="hold"/>
                                        <p:tgtEl>
                                          <p:spTgt spid="15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0" grpId="0" animBg="1"/>
      <p:bldP spid="11" grpId="0" animBg="1"/>
      <p:bldP spid="13" grpId="0" animBg="1"/>
      <p:bldP spid="5" grpId="0">
        <p:tmplLst>
          <p:tmpl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95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800"/>
                  </p:stCondLst>
                  <p:childTnLst>
                    <p:animMotion origin="layout" path="M -0.01455 2.42851E-6 L -3.02783E-6 2.42851E-6 " pathEditMode="relative" rAng="0" ptsTypes="AA">
                      <p:cBhvr>
                        <p:cTn dur="950" fill="hold"/>
                        <p:tgtEl>
                          <p:spTgt spid="5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728" y="0"/>
                    </p:animMotion>
                  </p:childTnLst>
                </p:cTn>
              </p:par>
            </p:tnLst>
          </p:tmpl>
        </p:tmplLst>
      </p:bldP>
      <p:bldP spid="5" grpId="2">
        <p:tmplLst>
          <p:tmpl>
            <p:tnLst>
              <p:par>
                <p:cTn presetID="6" presetClass="emph" presetSubtype="0" accel="100000" autoRev="1" fill="hold" nodeType="withEffect">
                  <p:stCondLst>
                    <p:cond delay="100"/>
                  </p:stCondLst>
                  <p:childTnLst>
                    <p:animScale>
                      <p:cBhvr>
                        <p:cTn dur="500" fill="hold"/>
                        <p:tgtEl>
                          <p:spTgt spid="5"/>
                        </p:tgtEl>
                      </p:cBhvr>
                      <p:by x="95000" y="95000"/>
                    </p:animScale>
                  </p:childTnLst>
                </p:cTn>
              </p:par>
            </p:tnLst>
          </p:tmpl>
        </p:tmplLst>
      </p:bldP>
      <p:bldP spid="9" grpId="0"/>
      <p:bldP spid="9" grpId="1"/>
      <p:bldP spid="9" grpId="2"/>
      <p:bldP spid="14" grpId="0"/>
      <p:bldP spid="14" grpId="1"/>
      <p:bldP spid="14" grpId="2"/>
      <p:bldP spid="17" grpId="0">
        <p:tmplLst>
          <p:tmpl>
            <p:tnLst>
              <p:par>
                <p:cTn presetID="10" presetClass="entr" presetSubtype="0" fill="hold" nodeType="withEffect">
                  <p:stCondLst>
                    <p:cond delay="7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95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700"/>
                  </p:stCondLst>
                  <p:childTnLst>
                    <p:animMotion origin="layout" path="M -0.01455 2.13345E-6 L 1.62369E-6 2.13345E-6 " pathEditMode="relative" rAng="0" ptsTypes="AA">
                      <p:cBhvr>
                        <p:cTn dur="950" fill="hold"/>
                        <p:tgtEl>
                          <p:spTgt spid="17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728" y="0"/>
                    </p:animMotion>
                  </p:childTnLst>
                </p:cTn>
              </p:par>
            </p:tnLst>
          </p:tmpl>
        </p:tmplLst>
      </p:bldP>
      <p:bldP spid="17" grpId="2"/>
      <p:bldP spid="15" grpId="0">
        <p:tmplLst>
          <p:tmpl>
            <p:tnLst>
              <p:par>
                <p:cTn presetID="10" presetClass="entr" presetSubtype="0" fill="hold" nodeType="withEffect">
                  <p:stCondLst>
                    <p:cond delay="7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95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700"/>
                  </p:stCondLst>
                  <p:childTnLst>
                    <p:animMotion origin="layout" path="M -0.01455 -2.09714E-6 L -4.54174E-6 -2.09714E-6 " pathEditMode="relative" rAng="0" ptsTypes="AA">
                      <p:cBhvr>
                        <p:cTn dur="950" fill="hold"/>
                        <p:tgtEl>
                          <p:spTgt spid="15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728" y="0"/>
                    </p:animMotion>
                  </p:childTnLst>
                </p:cTn>
              </p:par>
            </p:tnLst>
          </p:tmpl>
        </p:tmplLst>
      </p:bldP>
      <p:bldP spid="15" grpId="2"/>
    </p:bldLst>
  </p:timing>
  <p:extLst mod="1">
    <p:ext uri="{DCECCB84-F9BA-43D5-87BE-67443E8EF086}">
      <p15:sldGuideLst xmlns:p15="http://schemas.microsoft.com/office/powerpoint/2012/main">
        <p15:guide id="4" orient="horz" pos="4406">
          <p15:clr>
            <a:srgbClr val="C35EA4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41426"/>
            <a:ext cx="5486399" cy="2012859"/>
          </a:xfrm>
        </p:spPr>
        <p:txBody>
          <a:bodyPr>
            <a:spAutoFit/>
          </a:bodyPr>
          <a:lstStyle>
            <a:lvl1pPr>
              <a:defRPr sz="66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69745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/>
          <p:nvPr userDrawn="1"/>
        </p:nvSpPr>
        <p:spPr bwMode="white">
          <a:xfrm>
            <a:off x="4418866" y="6697627"/>
            <a:ext cx="3598742" cy="16158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5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24256753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/>
          <p:nvPr userDrawn="1"/>
        </p:nvSpPr>
        <p:spPr bwMode="white">
          <a:xfrm>
            <a:off x="4418866" y="6697627"/>
            <a:ext cx="3598742" cy="16158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5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12501599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962453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200" y="479425"/>
            <a:ext cx="1449939" cy="30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2"/>
          <p:cNvSpPr>
            <a:spLocks noGrp="1"/>
          </p:cNvSpPr>
          <p:nvPr>
            <p:ph type="title"/>
          </p:nvPr>
        </p:nvSpPr>
        <p:spPr>
          <a:xfrm>
            <a:off x="274320" y="292082"/>
            <a:ext cx="11887200" cy="946413"/>
          </a:xfrm>
          <a:prstGeom prst="rect">
            <a:avLst/>
          </a:prstGeom>
        </p:spPr>
        <p:txBody>
          <a:bodyPr/>
          <a:lstStyle>
            <a:lvl1pPr algn="l">
              <a:defRPr sz="5198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fld id="{6052FC3A-E1BD-E54F-9A48-71EBDEF00552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31411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200" y="479425"/>
            <a:ext cx="1449939" cy="30660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828910" y="493939"/>
            <a:ext cx="7135291" cy="1325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42681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pos="288">
          <p15:clr>
            <a:srgbClr val="C35EA4"/>
          </p15:clr>
        </p15:guide>
        <p15:guide id="2" pos="7546">
          <p15:clr>
            <a:srgbClr val="C35EA4"/>
          </p15:clr>
        </p15:guide>
        <p15:guide id="3" orient="horz" pos="302">
          <p15:clr>
            <a:srgbClr val="C35EA4"/>
          </p15:clr>
        </p15:guide>
        <p15:guide id="4" orient="horz" pos="4104">
          <p15:clr>
            <a:srgbClr val="C35EA4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ANIMATED">
    <p:bg bwMode="auto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5"/>
          <p:cNvSpPr>
            <a:spLocks noChangeArrowheads="1"/>
          </p:cNvSpPr>
          <p:nvPr userDrawn="1"/>
        </p:nvSpPr>
        <p:spPr bwMode="auto">
          <a:xfrm>
            <a:off x="3176" y="4395789"/>
            <a:ext cx="12433300" cy="2601913"/>
          </a:xfrm>
          <a:prstGeom prst="rect">
            <a:avLst/>
          </a:prstGeom>
          <a:solidFill>
            <a:srgbClr val="4DA0E2"/>
          </a:solidFill>
          <a:ln>
            <a:noFill/>
          </a:ln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endParaRPr lang="en-US" sz="1800"/>
          </a:p>
        </p:txBody>
      </p:sp>
      <p:sp>
        <p:nvSpPr>
          <p:cNvPr id="10" name="Rectangle 7"/>
          <p:cNvSpPr>
            <a:spLocks noChangeArrowheads="1"/>
          </p:cNvSpPr>
          <p:nvPr userDrawn="1"/>
        </p:nvSpPr>
        <p:spPr bwMode="auto">
          <a:xfrm>
            <a:off x="1" y="5843588"/>
            <a:ext cx="12433301" cy="1154113"/>
          </a:xfrm>
          <a:prstGeom prst="rect">
            <a:avLst/>
          </a:prstGeom>
          <a:solidFill>
            <a:srgbClr val="00188F"/>
          </a:solidFill>
          <a:ln>
            <a:noFill/>
          </a:ln>
          <a:extLst/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endParaRPr lang="en-US" sz="1800"/>
          </a:p>
        </p:txBody>
      </p:sp>
      <p:sp>
        <p:nvSpPr>
          <p:cNvPr id="11" name="Rectangle 8"/>
          <p:cNvSpPr>
            <a:spLocks noChangeArrowheads="1"/>
          </p:cNvSpPr>
          <p:nvPr userDrawn="1"/>
        </p:nvSpPr>
        <p:spPr bwMode="auto">
          <a:xfrm>
            <a:off x="3176" y="3409951"/>
            <a:ext cx="12430127" cy="282575"/>
          </a:xfrm>
          <a:prstGeom prst="rect">
            <a:avLst/>
          </a:prstGeom>
          <a:solidFill>
            <a:srgbClr val="25B9E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endParaRPr lang="en-US" sz="1800"/>
          </a:p>
        </p:txBody>
      </p:sp>
      <p:sp>
        <p:nvSpPr>
          <p:cNvPr id="13" name="Rectangle 12"/>
          <p:cNvSpPr/>
          <p:nvPr userDrawn="1"/>
        </p:nvSpPr>
        <p:spPr bwMode="white">
          <a:xfrm>
            <a:off x="0" y="-318"/>
            <a:ext cx="12435840" cy="6995160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6540" y="3551231"/>
            <a:ext cx="6399213" cy="1830388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59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3" y="1713939"/>
            <a:ext cx="10058336" cy="1837298"/>
          </a:xfrm>
          <a:noFill/>
        </p:spPr>
        <p:txBody>
          <a:bodyPr lIns="146304" tIns="91440" rIns="146304" bIns="91440" anchor="t" anchorCtr="0"/>
          <a:lstStyle>
            <a:lvl1pPr>
              <a:defRPr sz="5999" spc="-100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8" name="Rectangle 6"/>
          <p:cNvSpPr>
            <a:spLocks noChangeArrowheads="1"/>
          </p:cNvSpPr>
          <p:nvPr userDrawn="1"/>
        </p:nvSpPr>
        <p:spPr bwMode="auto">
          <a:xfrm>
            <a:off x="3176" y="4395789"/>
            <a:ext cx="12433300" cy="2601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endParaRPr lang="en-US" sz="1800"/>
          </a:p>
        </p:txBody>
      </p:sp>
      <p:sp>
        <p:nvSpPr>
          <p:cNvPr id="14" name="TextBox 7"/>
          <p:cNvSpPr txBox="1"/>
          <p:nvPr userDrawn="1"/>
        </p:nvSpPr>
        <p:spPr bwMode="white">
          <a:xfrm>
            <a:off x="4419577" y="6696086"/>
            <a:ext cx="3597322" cy="16466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49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+mn-lt"/>
              </a:rPr>
              <a:t>MICROSOFT CONFIDENTIAL – INTERNAL ONLY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8481739" y="294305"/>
            <a:ext cx="3657600" cy="461665"/>
          </a:xfrm>
        </p:spPr>
        <p:txBody>
          <a:bodyPr/>
          <a:lstStyle>
            <a:lvl1pPr marL="0" indent="0" algn="r">
              <a:buNone/>
              <a:defRPr sz="2000">
                <a:latin typeface="+mn-lt"/>
              </a:defRPr>
            </a:lvl1pPr>
            <a:lvl2pPr marL="342834" indent="0">
              <a:buNone/>
              <a:defRPr sz="2000"/>
            </a:lvl2pPr>
            <a:lvl3pPr marL="571390" indent="0">
              <a:buNone/>
              <a:defRPr sz="2000"/>
            </a:lvl3pPr>
            <a:lvl4pPr marL="799946" indent="0">
              <a:buNone/>
              <a:defRPr sz="2000"/>
            </a:lvl4pPr>
            <a:lvl5pPr marL="1028503" indent="0">
              <a:buNone/>
              <a:defRPr sz="2000"/>
            </a:lvl5pPr>
          </a:lstStyle>
          <a:p>
            <a:pPr lvl="0"/>
            <a:r>
              <a:rPr lang="en-US" dirty="0"/>
              <a:t>Session Code</a:t>
            </a:r>
          </a:p>
        </p:txBody>
      </p:sp>
      <p:sp>
        <p:nvSpPr>
          <p:cNvPr id="15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274703" y="6026443"/>
            <a:ext cx="3657600" cy="461665"/>
          </a:xfrm>
        </p:spPr>
        <p:txBody>
          <a:bodyPr/>
          <a:lstStyle>
            <a:lvl1pPr marL="0" indent="0" algn="l">
              <a:buNone/>
              <a:defRPr sz="2000">
                <a:latin typeface="+mn-lt"/>
              </a:defRPr>
            </a:lvl1pPr>
            <a:lvl2pPr marL="342834" indent="0">
              <a:buNone/>
              <a:defRPr sz="2000"/>
            </a:lvl2pPr>
            <a:lvl3pPr marL="571390" indent="0">
              <a:buNone/>
              <a:defRPr sz="2000"/>
            </a:lvl3pPr>
            <a:lvl4pPr marL="799946" indent="0">
              <a:buNone/>
              <a:defRPr sz="2000"/>
            </a:lvl4pPr>
            <a:lvl5pPr marL="1028503" indent="0">
              <a:buNone/>
              <a:defRPr sz="2000"/>
            </a:lvl5pPr>
          </a:lstStyle>
          <a:p>
            <a:pPr lvl="0"/>
            <a:r>
              <a:rPr lang="en-US" dirty="0"/>
              <a:t>Yammer hashtag</a:t>
            </a: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200" y="479425"/>
            <a:ext cx="1449939" cy="30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5298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24000" decel="76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25011E-6 L 1.00728 3.25011E-6 " pathEditMode="relative" rAng="0" ptsTypes="AA">
                                      <p:cBhvr>
                                        <p:cTn id="6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57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24000" decel="76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0 3.25011E-6 L 1.00728 3.25011E-6 " pathEditMode="relative" rAng="0" ptsTypes="AA">
                                      <p:cBhvr>
                                        <p:cTn id="8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57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3" presetClass="path" presetSubtype="0" accel="24000" decel="7600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animMotion origin="layout" path="M 0 3.25011E-6 L 1.00728 3.25011E-6 " pathEditMode="relative" rAng="0" ptsTypes="AA">
                                      <p:cBhvr>
                                        <p:cTn id="10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57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9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3" presetClass="path" presetSubtype="0" de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01455 4.96142E-6 L -4.34261E-6 4.96142E-6 " pathEditMode="relative" rAng="0" ptsTypes="AA">
                                      <p:cBhvr>
                                        <p:cTn id="17" dur="9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6" presetClass="emph" presetSubtype="0" accel="100000" autoRev="1" fill="hold" grpId="2" nodeType="withEffect">
                                  <p:stCondLst>
                                    <p:cond delay="5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9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3" presetClass="path" presetSubtype="0" decel="10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0.01455 2.42851E-6 L -3.02783E-6 2.42851E-6 " pathEditMode="relative" rAng="0" ptsTypes="AA">
                                      <p:cBhvr>
                                        <p:cTn id="24" dur="9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6" presetClass="emph" presetSubtype="0" accel="100000" autoRev="1" fill="hold" grpId="2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9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63" presetClass="path" presetSubtype="0" decel="100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31" dur="9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6" presetClass="emph" presetSubtype="0" accel="100000" autoRev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9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63" presetClass="path" presetSubtype="0" decel="10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38" dur="9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6" presetClass="emph" presetSubtype="0" accel="100000" autoRev="1" fill="hold" grpId="2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40" dur="500" fill="hold"/>
                                        <p:tgtEl>
                                          <p:spTgt spid="14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9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63" presetClass="path" presetSubtype="0" decel="1000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0.01455 2.13345E-6 L 1.62369E-6 2.13345E-6 " pathEditMode="relative" rAng="0" ptsTypes="AA">
                                      <p:cBhvr>
                                        <p:cTn id="45" dur="9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6" presetClass="emph" presetSubtype="0" accel="100000" autoRev="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7" dur="500" fill="hold"/>
                                        <p:tgtEl>
                                          <p:spTgt spid="17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9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63" presetClass="path" presetSubtype="0" decel="1000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0.01455 -2.09714E-6 L -4.54174E-6 -2.09714E-6 " pathEditMode="relative" rAng="0" ptsTypes="AA">
                                      <p:cBhvr>
                                        <p:cTn id="52" dur="9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6" presetClass="emph" presetSubtype="0" accel="100000" autoRev="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4" dur="500" fill="hold"/>
                                        <p:tgtEl>
                                          <p:spTgt spid="15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0" grpId="0" animBg="1"/>
      <p:bldP spid="11" grpId="0" animBg="1"/>
      <p:bldP spid="13" grpId="0" animBg="1"/>
      <p:bldP spid="5" grpId="0">
        <p:tmplLst>
          <p:tmpl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95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800"/>
                  </p:stCondLst>
                  <p:childTnLst>
                    <p:animMotion origin="layout" path="M -0.01455 2.42851E-6 L -3.02783E-6 2.42851E-6 " pathEditMode="relative" rAng="0" ptsTypes="AA">
                      <p:cBhvr>
                        <p:cTn dur="950" fill="hold"/>
                        <p:tgtEl>
                          <p:spTgt spid="5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728" y="0"/>
                    </p:animMotion>
                  </p:childTnLst>
                </p:cTn>
              </p:par>
            </p:tnLst>
          </p:tmpl>
        </p:tmplLst>
      </p:bldP>
      <p:bldP spid="5" grpId="2">
        <p:tmplLst>
          <p:tmpl>
            <p:tnLst>
              <p:par>
                <p:cTn presetID="6" presetClass="emph" presetSubtype="0" accel="100000" autoRev="1" fill="hold" nodeType="withEffect">
                  <p:stCondLst>
                    <p:cond delay="100"/>
                  </p:stCondLst>
                  <p:childTnLst>
                    <p:animScale>
                      <p:cBhvr>
                        <p:cTn dur="500" fill="hold"/>
                        <p:tgtEl>
                          <p:spTgt spid="5"/>
                        </p:tgtEl>
                      </p:cBhvr>
                      <p:by x="95000" y="95000"/>
                    </p:animScale>
                  </p:childTnLst>
                </p:cTn>
              </p:par>
            </p:tnLst>
          </p:tmpl>
        </p:tmplLst>
      </p:bldP>
      <p:bldP spid="9" grpId="0"/>
      <p:bldP spid="9" grpId="1"/>
      <p:bldP spid="9" grpId="2"/>
      <p:bldP spid="14" grpId="0"/>
      <p:bldP spid="14" grpId="1"/>
      <p:bldP spid="14" grpId="2"/>
      <p:bldP spid="17" grpId="0">
        <p:tmplLst>
          <p:tmpl>
            <p:tnLst>
              <p:par>
                <p:cTn presetID="10" presetClass="entr" presetSubtype="0" fill="hold" nodeType="withEffect">
                  <p:stCondLst>
                    <p:cond delay="7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95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700"/>
                  </p:stCondLst>
                  <p:childTnLst>
                    <p:animMotion origin="layout" path="M -0.01455 2.13345E-6 L 1.62369E-6 2.13345E-6 " pathEditMode="relative" rAng="0" ptsTypes="AA">
                      <p:cBhvr>
                        <p:cTn dur="950" fill="hold"/>
                        <p:tgtEl>
                          <p:spTgt spid="17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728" y="0"/>
                    </p:animMotion>
                  </p:childTnLst>
                </p:cTn>
              </p:par>
            </p:tnLst>
          </p:tmpl>
        </p:tmplLst>
      </p:bldP>
      <p:bldP spid="17" grpId="2"/>
      <p:bldP spid="15" grpId="0">
        <p:tmplLst>
          <p:tmpl>
            <p:tnLst>
              <p:par>
                <p:cTn presetID="10" presetClass="entr" presetSubtype="0" fill="hold" nodeType="withEffect">
                  <p:stCondLst>
                    <p:cond delay="7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95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700"/>
                  </p:stCondLst>
                  <p:childTnLst>
                    <p:animMotion origin="layout" path="M -0.01455 -2.09714E-6 L -4.54174E-6 -2.09714E-6 " pathEditMode="relative" rAng="0" ptsTypes="AA">
                      <p:cBhvr>
                        <p:cTn dur="950" fill="hold"/>
                        <p:tgtEl>
                          <p:spTgt spid="15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728" y="0"/>
                    </p:animMotion>
                  </p:childTnLst>
                </p:cTn>
              </p:par>
            </p:tnLst>
          </p:tmpl>
        </p:tmplLst>
      </p:bldP>
      <p:bldP spid="15" grpId="2"/>
    </p:bldLst>
  </p:timing>
  <p:extLst mod="1">
    <p:ext uri="{DCECCB84-F9BA-43D5-87BE-67443E8EF086}">
      <p15:sldGuideLst xmlns:p15="http://schemas.microsoft.com/office/powerpoint/2012/main">
        <p15:guide id="4" orient="horz" pos="4406">
          <p15:clr>
            <a:srgbClr val="C35EA4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STATIC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6540" y="3505774"/>
            <a:ext cx="6399213" cy="1830388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59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3" y="1668482"/>
            <a:ext cx="10058336" cy="1837298"/>
          </a:xfrm>
          <a:noFill/>
        </p:spPr>
        <p:txBody>
          <a:bodyPr lIns="146304" tIns="91440" rIns="146304" bIns="91440" anchor="t" anchorCtr="0"/>
          <a:lstStyle>
            <a:lvl1pPr>
              <a:defRPr sz="5999" spc="-100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8" name="Rectangle 6"/>
          <p:cNvSpPr>
            <a:spLocks noChangeArrowheads="1"/>
          </p:cNvSpPr>
          <p:nvPr userDrawn="1"/>
        </p:nvSpPr>
        <p:spPr bwMode="auto">
          <a:xfrm>
            <a:off x="3176" y="4395789"/>
            <a:ext cx="12433300" cy="2601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endParaRPr lang="en-US" sz="1800"/>
          </a:p>
        </p:txBody>
      </p:sp>
      <p:sp>
        <p:nvSpPr>
          <p:cNvPr id="14" name="TextBox 7"/>
          <p:cNvSpPr txBox="1"/>
          <p:nvPr userDrawn="1"/>
        </p:nvSpPr>
        <p:spPr bwMode="white">
          <a:xfrm>
            <a:off x="4419577" y="6696086"/>
            <a:ext cx="3597323" cy="16466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ctr" defTabSz="914187" rtl="0" eaLnBrk="1" latinLnBrk="0" hangingPunct="1"/>
            <a:r>
              <a:rPr lang="en-US" sz="1049" b="0" kern="120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rPr>
              <a:t>MICROSOFT CONFIDENTIAL – INTERNAL ONLY</a:t>
            </a:r>
          </a:p>
        </p:txBody>
      </p:sp>
      <p:sp>
        <p:nvSpPr>
          <p:cNvPr id="15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8504083" y="285943"/>
            <a:ext cx="3657600" cy="461665"/>
          </a:xfrm>
        </p:spPr>
        <p:txBody>
          <a:bodyPr/>
          <a:lstStyle>
            <a:lvl1pPr marL="0" indent="0" algn="r">
              <a:buNone/>
              <a:defRPr sz="2000">
                <a:latin typeface="+mn-lt"/>
              </a:defRPr>
            </a:lvl1pPr>
            <a:lvl2pPr marL="342834" indent="0">
              <a:buNone/>
              <a:defRPr sz="2000"/>
            </a:lvl2pPr>
            <a:lvl3pPr marL="571390" indent="0">
              <a:buNone/>
              <a:defRPr sz="2000"/>
            </a:lvl3pPr>
            <a:lvl4pPr marL="799946" indent="0">
              <a:buNone/>
              <a:defRPr sz="2000"/>
            </a:lvl4pPr>
            <a:lvl5pPr marL="1028503" indent="0">
              <a:buNone/>
              <a:defRPr sz="2000"/>
            </a:lvl5pPr>
          </a:lstStyle>
          <a:p>
            <a:pPr lvl="0"/>
            <a:r>
              <a:rPr lang="en-US" dirty="0"/>
              <a:t>Session Code</a:t>
            </a:r>
          </a:p>
        </p:txBody>
      </p:sp>
      <p:sp>
        <p:nvSpPr>
          <p:cNvPr id="10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280052" y="6045468"/>
            <a:ext cx="3657600" cy="461665"/>
          </a:xfrm>
        </p:spPr>
        <p:txBody>
          <a:bodyPr/>
          <a:lstStyle>
            <a:lvl1pPr marL="0" indent="0" algn="l">
              <a:buNone/>
              <a:defRPr sz="2000">
                <a:latin typeface="+mn-lt"/>
              </a:defRPr>
            </a:lvl1pPr>
            <a:lvl2pPr marL="342834" indent="0">
              <a:buNone/>
              <a:defRPr sz="2000"/>
            </a:lvl2pPr>
            <a:lvl3pPr marL="571390" indent="0">
              <a:buNone/>
              <a:defRPr sz="2000"/>
            </a:lvl3pPr>
            <a:lvl4pPr marL="799946" indent="0">
              <a:buNone/>
              <a:defRPr sz="2000"/>
            </a:lvl4pPr>
            <a:lvl5pPr marL="1028503" indent="0">
              <a:buNone/>
              <a:defRPr sz="2000"/>
            </a:lvl5pPr>
          </a:lstStyle>
          <a:p>
            <a:pPr lvl="0"/>
            <a:r>
              <a:rPr lang="en-US" dirty="0"/>
              <a:t>Yammer hashtag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200" y="479425"/>
            <a:ext cx="1449939" cy="30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8938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406">
          <p15:clr>
            <a:srgbClr val="C35EA4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STATIC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6540" y="3505774"/>
            <a:ext cx="6399213" cy="1830388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6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3" y="1668482"/>
            <a:ext cx="10058336" cy="1837298"/>
          </a:xfrm>
          <a:noFill/>
        </p:spPr>
        <p:txBody>
          <a:bodyPr lIns="146304" tIns="91440" rIns="146304" bIns="91440" anchor="t" anchorCtr="0"/>
          <a:lstStyle>
            <a:lvl1pPr>
              <a:defRPr sz="6000" spc="-100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8" name="Rectangle 6"/>
          <p:cNvSpPr>
            <a:spLocks noChangeArrowheads="1"/>
          </p:cNvSpPr>
          <p:nvPr userDrawn="1"/>
        </p:nvSpPr>
        <p:spPr bwMode="auto">
          <a:xfrm>
            <a:off x="3175" y="4395788"/>
            <a:ext cx="12433300" cy="2601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TextBox 7"/>
          <p:cNvSpPr txBox="1"/>
          <p:nvPr userDrawn="1"/>
        </p:nvSpPr>
        <p:spPr bwMode="white">
          <a:xfrm>
            <a:off x="4454934" y="6697627"/>
            <a:ext cx="3526606" cy="16158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ctr" defTabSz="914363" rtl="0" eaLnBrk="1" latinLnBrk="0" hangingPunct="1"/>
            <a:r>
              <a:rPr lang="en-US" sz="1050" b="0" kern="120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rPr>
              <a:t>MICROSOFT CONFIDENTIAL – INTERNAL ONLY</a:t>
            </a:r>
          </a:p>
        </p:txBody>
      </p:sp>
      <p:sp>
        <p:nvSpPr>
          <p:cNvPr id="15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8504082" y="285943"/>
            <a:ext cx="3657600" cy="461665"/>
          </a:xfrm>
        </p:spPr>
        <p:txBody>
          <a:bodyPr/>
          <a:lstStyle>
            <a:lvl1pPr marL="0" indent="0" algn="r">
              <a:buNone/>
              <a:defRPr sz="2000">
                <a:latin typeface="+mn-lt"/>
              </a:defRPr>
            </a:lvl1pPr>
            <a:lvl2pPr marL="342900" indent="0">
              <a:buNone/>
              <a:defRPr sz="2000"/>
            </a:lvl2pPr>
            <a:lvl3pPr marL="571500" indent="0">
              <a:buNone/>
              <a:defRPr sz="2000"/>
            </a:lvl3pPr>
            <a:lvl4pPr marL="800100" indent="0">
              <a:buNone/>
              <a:defRPr sz="2000"/>
            </a:lvl4pPr>
            <a:lvl5pPr marL="1028700" indent="0">
              <a:buNone/>
              <a:defRPr sz="2000"/>
            </a:lvl5pPr>
          </a:lstStyle>
          <a:p>
            <a:pPr lvl="0"/>
            <a:r>
              <a:rPr lang="en-US" dirty="0"/>
              <a:t>Session Code</a:t>
            </a:r>
          </a:p>
        </p:txBody>
      </p:sp>
      <p:sp>
        <p:nvSpPr>
          <p:cNvPr id="10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280051" y="6045467"/>
            <a:ext cx="3657600" cy="461665"/>
          </a:xfrm>
        </p:spPr>
        <p:txBody>
          <a:bodyPr/>
          <a:lstStyle>
            <a:lvl1pPr marL="0" indent="0" algn="l">
              <a:buNone/>
              <a:defRPr sz="2000">
                <a:latin typeface="+mn-lt"/>
              </a:defRPr>
            </a:lvl1pPr>
            <a:lvl2pPr marL="342900" indent="0">
              <a:buNone/>
              <a:defRPr sz="2000"/>
            </a:lvl2pPr>
            <a:lvl3pPr marL="571500" indent="0">
              <a:buNone/>
              <a:defRPr sz="2000"/>
            </a:lvl3pPr>
            <a:lvl4pPr marL="800100" indent="0">
              <a:buNone/>
              <a:defRPr sz="2000"/>
            </a:lvl4pPr>
            <a:lvl5pPr marL="1028700" indent="0">
              <a:buNone/>
              <a:defRPr sz="2000"/>
            </a:lvl5pPr>
          </a:lstStyle>
          <a:p>
            <a:pPr lvl="0"/>
            <a:r>
              <a:rPr lang="en-US" dirty="0"/>
              <a:t>Yammer hashtag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200" y="479425"/>
            <a:ext cx="1449939" cy="30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7864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406">
          <p15:clr>
            <a:srgbClr val="C35EA4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identiality Slide">
    <p:bg bwMode="gray"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white"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392928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9" y="1212851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557" indent="0">
              <a:buNone/>
              <a:defRPr/>
            </a:lvl3pPr>
            <a:lvl4pPr marL="457112" indent="0">
              <a:buNone/>
              <a:defRPr/>
            </a:lvl4pPr>
            <a:lvl5pPr marL="685669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Box 7"/>
          <p:cNvSpPr txBox="1"/>
          <p:nvPr userDrawn="1"/>
        </p:nvSpPr>
        <p:spPr bwMode="white">
          <a:xfrm>
            <a:off x="4419577" y="6696086"/>
            <a:ext cx="3597322" cy="16466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49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3357002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9" y="1212851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557" indent="0">
              <a:buNone/>
              <a:defRPr/>
            </a:lvl3pPr>
            <a:lvl4pPr marL="457112" indent="0">
              <a:buNone/>
              <a:defRPr/>
            </a:lvl4pPr>
            <a:lvl5pPr marL="685669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Box 7"/>
          <p:cNvSpPr txBox="1"/>
          <p:nvPr userDrawn="1"/>
        </p:nvSpPr>
        <p:spPr bwMode="white">
          <a:xfrm>
            <a:off x="4419577" y="6696086"/>
            <a:ext cx="3597322" cy="16466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49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14229231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50"/>
            <a:ext cx="11887200" cy="2092881"/>
          </a:xfrm>
        </p:spPr>
        <p:txBody>
          <a:bodyPr>
            <a:spAutoFit/>
          </a:bodyPr>
          <a:lstStyle>
            <a:lvl1pPr>
              <a:defRPr sz="399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Box 7"/>
          <p:cNvSpPr txBox="1"/>
          <p:nvPr userDrawn="1"/>
        </p:nvSpPr>
        <p:spPr bwMode="white">
          <a:xfrm>
            <a:off x="4419577" y="6696086"/>
            <a:ext cx="3597322" cy="16466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49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4321049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50"/>
            <a:ext cx="11887200" cy="2092881"/>
          </a:xfrm>
        </p:spPr>
        <p:txBody>
          <a:bodyPr>
            <a:spAutoFit/>
          </a:bodyPr>
          <a:lstStyle>
            <a:lvl1pPr>
              <a:defRPr sz="3999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Box 7"/>
          <p:cNvSpPr txBox="1"/>
          <p:nvPr userDrawn="1"/>
        </p:nvSpPr>
        <p:spPr bwMode="white">
          <a:xfrm>
            <a:off x="4419577" y="6696086"/>
            <a:ext cx="3597322" cy="16466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49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24681276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19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30" indent="0">
              <a:buNone/>
              <a:tabLst/>
              <a:defRPr sz="2000"/>
            </a:lvl3pPr>
            <a:lvl4pPr marL="460287" indent="0">
              <a:buNone/>
              <a:defRPr/>
            </a:lvl4pPr>
            <a:lvl5pPr marL="685669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19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30" indent="0">
              <a:buNone/>
              <a:tabLst/>
              <a:defRPr sz="2000"/>
            </a:lvl3pPr>
            <a:lvl4pPr marL="460287" indent="0">
              <a:buNone/>
              <a:defRPr/>
            </a:lvl4pPr>
            <a:lvl5pPr marL="685669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Box 7"/>
          <p:cNvSpPr txBox="1"/>
          <p:nvPr userDrawn="1"/>
        </p:nvSpPr>
        <p:spPr bwMode="white">
          <a:xfrm>
            <a:off x="4419577" y="6696086"/>
            <a:ext cx="3597322" cy="16466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49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17193197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199"/>
            </a:lvl1pPr>
            <a:lvl2pPr marL="0" indent="0">
              <a:buNone/>
              <a:defRPr sz="2000"/>
            </a:lvl2pPr>
            <a:lvl3pPr marL="231730" indent="0">
              <a:buNone/>
              <a:tabLst/>
              <a:defRPr sz="2000"/>
            </a:lvl3pPr>
            <a:lvl4pPr marL="460287" indent="0">
              <a:buNone/>
              <a:defRPr/>
            </a:lvl4pPr>
            <a:lvl5pPr marL="685669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199"/>
            </a:lvl1pPr>
            <a:lvl2pPr marL="0" indent="0">
              <a:buNone/>
              <a:defRPr sz="2000"/>
            </a:lvl2pPr>
            <a:lvl3pPr marL="231730" indent="0">
              <a:buNone/>
              <a:tabLst/>
              <a:defRPr sz="2000"/>
            </a:lvl3pPr>
            <a:lvl4pPr marL="460287" indent="0">
              <a:buNone/>
              <a:defRPr/>
            </a:lvl4pPr>
            <a:lvl5pPr marL="685669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Box 7"/>
          <p:cNvSpPr txBox="1"/>
          <p:nvPr userDrawn="1"/>
        </p:nvSpPr>
        <p:spPr bwMode="white">
          <a:xfrm>
            <a:off x="4419577" y="6696086"/>
            <a:ext cx="3597322" cy="16466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49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21106603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2850"/>
            <a:ext cx="5486399" cy="1985506"/>
          </a:xfrm>
        </p:spPr>
        <p:txBody>
          <a:bodyPr wrap="square">
            <a:spAutoFit/>
          </a:bodyPr>
          <a:lstStyle>
            <a:lvl1pPr marL="287282" indent="-287282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19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064" indent="-233150">
              <a:defRPr sz="2400"/>
            </a:lvl2pPr>
            <a:lvl3pPr marL="699450" indent="-168387">
              <a:tabLst/>
              <a:defRPr sz="2000"/>
            </a:lvl3pPr>
            <a:lvl4pPr marL="880789" indent="-181339">
              <a:defRPr/>
            </a:lvl4pPr>
            <a:lvl5pPr marL="1049175" indent="-168387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50"/>
            <a:ext cx="5486399" cy="1985506"/>
          </a:xfrm>
        </p:spPr>
        <p:txBody>
          <a:bodyPr wrap="square">
            <a:spAutoFit/>
          </a:bodyPr>
          <a:lstStyle>
            <a:lvl1pPr marL="287282" indent="-287282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19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064" indent="-233150">
              <a:defRPr sz="2400"/>
            </a:lvl2pPr>
            <a:lvl3pPr marL="699450" indent="-168387">
              <a:tabLst/>
              <a:defRPr sz="2000"/>
            </a:lvl3pPr>
            <a:lvl4pPr marL="880789" indent="-181339">
              <a:defRPr/>
            </a:lvl4pPr>
            <a:lvl5pPr marL="1049175" indent="-168387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Box 7"/>
          <p:cNvSpPr txBox="1"/>
          <p:nvPr userDrawn="1"/>
        </p:nvSpPr>
        <p:spPr bwMode="white">
          <a:xfrm>
            <a:off x="4419577" y="6696086"/>
            <a:ext cx="3597322" cy="16466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49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9857830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2850"/>
            <a:ext cx="5486399" cy="1985506"/>
          </a:xfrm>
        </p:spPr>
        <p:txBody>
          <a:bodyPr wrap="square">
            <a:spAutoFit/>
          </a:bodyPr>
          <a:lstStyle>
            <a:lvl1pPr marL="287282" indent="-287282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199"/>
            </a:lvl1pPr>
            <a:lvl2pPr marL="531064" indent="-233150">
              <a:defRPr sz="2400"/>
            </a:lvl2pPr>
            <a:lvl3pPr marL="699450" indent="-168387">
              <a:tabLst/>
              <a:defRPr sz="2000"/>
            </a:lvl3pPr>
            <a:lvl4pPr marL="880789" indent="-181339">
              <a:defRPr/>
            </a:lvl4pPr>
            <a:lvl5pPr marL="1049175" indent="-168387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50"/>
            <a:ext cx="5486399" cy="1985506"/>
          </a:xfrm>
        </p:spPr>
        <p:txBody>
          <a:bodyPr wrap="square">
            <a:spAutoFit/>
          </a:bodyPr>
          <a:lstStyle>
            <a:lvl1pPr marL="287282" indent="-287282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199"/>
            </a:lvl1pPr>
            <a:lvl2pPr marL="531064" indent="-233150">
              <a:defRPr sz="2400"/>
            </a:lvl2pPr>
            <a:lvl3pPr marL="699450" indent="-168387">
              <a:tabLst/>
              <a:defRPr sz="2000"/>
            </a:lvl3pPr>
            <a:lvl4pPr marL="880789" indent="-181339">
              <a:defRPr/>
            </a:lvl4pPr>
            <a:lvl5pPr marL="1049175" indent="-168387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Box 7"/>
          <p:cNvSpPr txBox="1"/>
          <p:nvPr userDrawn="1"/>
        </p:nvSpPr>
        <p:spPr bwMode="white">
          <a:xfrm>
            <a:off x="4419577" y="6696086"/>
            <a:ext cx="3597322" cy="16466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49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31071436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Box 7"/>
          <p:cNvSpPr txBox="1"/>
          <p:nvPr userDrawn="1"/>
        </p:nvSpPr>
        <p:spPr bwMode="white">
          <a:xfrm>
            <a:off x="4419577" y="6696086"/>
            <a:ext cx="3597322" cy="16466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49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22786899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identiality Slide">
    <p:bg bwMode="gray"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white"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338779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4"/>
            <a:ext cx="73151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40" y="4868863"/>
            <a:ext cx="7315198" cy="738664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9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57448" y="304193"/>
            <a:ext cx="4409440" cy="6400800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 bwMode="white">
          <a:xfrm>
            <a:off x="4419577" y="6696086"/>
            <a:ext cx="3597323" cy="16466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ctr" defTabSz="914187" rtl="0" eaLnBrk="1" latinLnBrk="0" hangingPunct="1"/>
            <a:r>
              <a:rPr lang="en-US" sz="1049" b="0" kern="120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41015473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4"/>
            <a:ext cx="4571278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36" y="3410197"/>
            <a:ext cx="12435840" cy="3104213"/>
          </a:xfrm>
          <a:prstGeom prst="rect">
            <a:avLst/>
          </a:prstGeom>
        </p:spPr>
      </p:pic>
      <p:sp>
        <p:nvSpPr>
          <p:cNvPr id="5" name="TextBox 7"/>
          <p:cNvSpPr txBox="1"/>
          <p:nvPr userDrawn="1"/>
        </p:nvSpPr>
        <p:spPr bwMode="white">
          <a:xfrm>
            <a:off x="4419577" y="6696086"/>
            <a:ext cx="3597323" cy="16466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ctr" defTabSz="914187" rtl="0" eaLnBrk="1" latinLnBrk="0" hangingPunct="1"/>
            <a:r>
              <a:rPr lang="en-US" sz="1049" b="0" kern="120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34495118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63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7155294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63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6770720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 Layout_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13226" y="2125664"/>
            <a:ext cx="8219813" cy="1828800"/>
          </a:xfrm>
        </p:spPr>
        <p:txBody>
          <a:bodyPr/>
          <a:lstStyle>
            <a:lvl1pPr>
              <a:defRPr sz="5999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Box 7"/>
          <p:cNvSpPr txBox="1"/>
          <p:nvPr userDrawn="1"/>
        </p:nvSpPr>
        <p:spPr bwMode="white">
          <a:xfrm>
            <a:off x="4419577" y="6696086"/>
            <a:ext cx="3597323" cy="16466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ctr" defTabSz="914187" rtl="0" eaLnBrk="1" latinLnBrk="0" hangingPunct="1"/>
            <a:r>
              <a:rPr lang="en-US" sz="1049" b="0" kern="120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26935036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ayout_Accent Color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1189038" y="2125664"/>
            <a:ext cx="10058399" cy="917575"/>
          </a:xfrm>
        </p:spPr>
        <p:txBody>
          <a:bodyPr/>
          <a:lstStyle>
            <a:lvl1pPr marL="282520" indent="-282520">
              <a:tabLst>
                <a:tab pos="282520" algn="l"/>
              </a:tabLst>
              <a:defRPr sz="5999" baseline="0"/>
            </a:lvl1pPr>
          </a:lstStyle>
          <a:p>
            <a:r>
              <a:rPr lang="en-US" dirty="0"/>
              <a:t>“	Add a quote here. Design is easier than it looks, and more important than it seems.”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761038" y="4868847"/>
            <a:ext cx="5486400" cy="1071062"/>
          </a:xfrm>
        </p:spPr>
        <p:txBody>
          <a:bodyPr/>
          <a:lstStyle>
            <a:lvl1pPr marL="0" indent="0" algn="r">
              <a:spcBef>
                <a:spcPts val="0"/>
              </a:spcBef>
              <a:buNone/>
              <a:defRPr sz="3199" baseline="0">
                <a:latin typeface="+mj-lt"/>
              </a:defRPr>
            </a:lvl1pPr>
          </a:lstStyle>
          <a:p>
            <a:pPr lvl="0"/>
            <a:r>
              <a:rPr lang="en-US" dirty="0"/>
              <a:t>Author’s Name</a:t>
            </a:r>
          </a:p>
          <a:p>
            <a:pPr lvl="0"/>
            <a:r>
              <a:rPr lang="en-US" dirty="0"/>
              <a:t>Title</a:t>
            </a:r>
          </a:p>
        </p:txBody>
      </p:sp>
      <p:sp>
        <p:nvSpPr>
          <p:cNvPr id="5" name="TextBox 7"/>
          <p:cNvSpPr txBox="1"/>
          <p:nvPr userDrawn="1"/>
        </p:nvSpPr>
        <p:spPr bwMode="white">
          <a:xfrm>
            <a:off x="4419577" y="6696086"/>
            <a:ext cx="3597322" cy="16466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49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22369702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40" y="1241426"/>
            <a:ext cx="5486399" cy="2012859"/>
          </a:xfrm>
        </p:spPr>
        <p:txBody>
          <a:bodyPr>
            <a:spAutoFit/>
          </a:bodyPr>
          <a:lstStyle>
            <a:lvl1pPr>
              <a:defRPr sz="659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99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41561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/>
          <p:nvPr userDrawn="1"/>
        </p:nvSpPr>
        <p:spPr bwMode="white">
          <a:xfrm>
            <a:off x="4419577" y="6696086"/>
            <a:ext cx="3597322" cy="16466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49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38068230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/>
          <p:nvPr userDrawn="1"/>
        </p:nvSpPr>
        <p:spPr bwMode="white">
          <a:xfrm>
            <a:off x="4419577" y="6696086"/>
            <a:ext cx="3597322" cy="16466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49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41084713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2" tIns="46632" rIns="46632" bIns="4663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spcBef>
                <a:spcPct val="0"/>
              </a:spcBef>
              <a:spcAft>
                <a:spcPct val="0"/>
              </a:spcAft>
            </a:pPr>
            <a:endParaRPr lang="en-US" sz="1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8"/>
            <a:ext cx="11887199" cy="1995931"/>
          </a:xfrm>
        </p:spPr>
        <p:txBody>
          <a:bodyPr/>
          <a:lstStyle>
            <a:lvl1pPr marL="0" indent="0">
              <a:buNone/>
              <a:defRPr sz="3299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8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94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40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795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7503623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Box 7"/>
          <p:cNvSpPr txBox="1"/>
          <p:nvPr userDrawn="1"/>
        </p:nvSpPr>
        <p:spPr bwMode="white">
          <a:xfrm>
            <a:off x="5170674" y="6697627"/>
            <a:ext cx="2095124" cy="16158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5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</a:t>
            </a:r>
          </a:p>
        </p:txBody>
      </p:sp>
    </p:spTree>
    <p:extLst>
      <p:ext uri="{BB962C8B-B14F-4D97-AF65-F5344CB8AC3E}">
        <p14:creationId xmlns:p14="http://schemas.microsoft.com/office/powerpoint/2010/main" val="20610562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7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54" tIns="146283" rIns="182854" bIns="146283" numCol="1" anchor="t" anchorCtr="0" compatLnSpc="1">
            <a:prstTxWarp prst="textNoShape">
              <a:avLst/>
            </a:prstTxWarp>
            <a:spAutoFit/>
          </a:bodyPr>
          <a:lstStyle/>
          <a:p>
            <a:pPr defTabSz="932111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200" y="479425"/>
            <a:ext cx="1449939" cy="30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7809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9" y="1212851"/>
            <a:ext cx="11887200" cy="2443746"/>
          </a:xfrm>
          <a:prstGeom prst="rect">
            <a:avLst/>
          </a:prstGeom>
        </p:spPr>
        <p:txBody>
          <a:bodyPr/>
          <a:lstStyle>
            <a:lvl1pPr marL="290457" indent="-290457">
              <a:buClr>
                <a:schemeClr val="tx1"/>
              </a:buClr>
              <a:buSzPct val="90000"/>
              <a:buFont typeface="Arial" pitchFamily="34" charset="0"/>
              <a:buChar char="•"/>
              <a:defRPr sz="359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390" indent="-280935">
              <a:buClr>
                <a:schemeClr val="tx1"/>
              </a:buClr>
              <a:buSzPct val="90000"/>
              <a:buFont typeface="Arial" pitchFamily="34" charset="0"/>
              <a:buChar char="•"/>
              <a:defRPr sz="319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1847" indent="-290457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404" indent="-228557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8960" indent="-228557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99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93711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lue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-1"/>
            <a:ext cx="12436475" cy="699452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74320" y="307607"/>
            <a:ext cx="5486718" cy="917575"/>
          </a:xfrm>
        </p:spPr>
        <p:txBody>
          <a:bodyPr/>
          <a:lstStyle>
            <a:lvl1pPr>
              <a:defRPr sz="6000">
                <a:gradFill>
                  <a:gsLst>
                    <a:gs pos="8850">
                      <a:srgbClr val="FFFFFF"/>
                    </a:gs>
                    <a:gs pos="34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2865600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4104">
          <p15:clr>
            <a:srgbClr val="C35EA4"/>
          </p15:clr>
        </p15:guide>
        <p15:guide id="2" pos="288">
          <p15:clr>
            <a:srgbClr val="C35EA4"/>
          </p15:clr>
        </p15:guide>
        <p15:guide id="3" orient="horz" pos="302">
          <p15:clr>
            <a:srgbClr val="C35EA4"/>
          </p15:clr>
        </p15:guide>
        <p15:guide id="4" pos="7546">
          <p15:clr>
            <a:srgbClr val="C35EA4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Box &amp; Photo">
    <p:bg bwMode="lt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436475" cy="69945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320" y="1211263"/>
            <a:ext cx="4572318" cy="45720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87908846"/>
      </p:ext>
    </p:extLst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Blue">
    <p:bg bwMode="lt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158516"/>
      </p:ext>
    </p:extLst>
  </p:cSld>
  <p:clrMapOvr>
    <a:masterClrMapping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 bwMode="gray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gradFill>
                  <a:gsLst>
                    <a:gs pos="2655">
                      <a:schemeClr val="tx1"/>
                    </a:gs>
                    <a:gs pos="31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53450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Only Blue">
    <p:bg bwMode="lt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05739092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Blue">
    <p:bg bwMode="lt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480868" y="1759883"/>
            <a:ext cx="3474740" cy="3474760"/>
          </a:xfrm>
        </p:spPr>
        <p:txBody>
          <a:bodyPr/>
          <a:lstStyle>
            <a:lvl1pPr>
              <a:defRPr>
                <a:gradFill>
                  <a:gsLst>
                    <a:gs pos="26549">
                      <a:schemeClr val="tx1"/>
                    </a:gs>
                    <a:gs pos="57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Click to edit Master title style </a:t>
            </a:r>
          </a:p>
        </p:txBody>
      </p:sp>
      <p:sp>
        <p:nvSpPr>
          <p:cNvPr id="3" name="Rectangle 2"/>
          <p:cNvSpPr/>
          <p:nvPr userDrawn="1"/>
        </p:nvSpPr>
        <p:spPr bwMode="auto">
          <a:xfrm>
            <a:off x="3932238" y="1211263"/>
            <a:ext cx="548630" cy="548620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Rectangle 3"/>
          <p:cNvSpPr/>
          <p:nvPr userDrawn="1"/>
        </p:nvSpPr>
        <p:spPr bwMode="auto">
          <a:xfrm>
            <a:off x="7955608" y="5234643"/>
            <a:ext cx="548630" cy="548620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3932238" y="5234643"/>
            <a:ext cx="548630" cy="548620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7955608" y="1211263"/>
            <a:ext cx="548630" cy="548620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8108236"/>
      </p:ext>
    </p:extLst>
  </p:cSld>
  <p:clrMapOvr>
    <a:masterClrMapping/>
  </p:clrMapOvr>
  <p:transition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8 Categories Blue">
    <p:bg bwMode="lt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400">
                <a:gradFill>
                  <a:gsLst>
                    <a:gs pos="4425">
                      <a:schemeClr val="tx1"/>
                    </a:gs>
                    <a:gs pos="2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2" name="Text Placeholder 26"/>
          <p:cNvSpPr>
            <a:spLocks noGrp="1"/>
          </p:cNvSpPr>
          <p:nvPr>
            <p:ph type="body" sz="quarter" idx="38" hasCustomPrompt="1"/>
          </p:nvPr>
        </p:nvSpPr>
        <p:spPr>
          <a:xfrm>
            <a:off x="279340" y="4137018"/>
            <a:ext cx="2743200" cy="2560671"/>
          </a:xfrm>
          <a:prstGeom prst="rect">
            <a:avLst/>
          </a:prstGeom>
          <a:solidFill>
            <a:srgbClr val="00188F"/>
          </a:solidFill>
        </p:spPr>
        <p:txBody>
          <a:bodyPr lIns="182880" tIns="146304" rIns="182880" bIns="146304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1200" b="0">
                <a:gradFill>
                  <a:gsLst>
                    <a:gs pos="15929">
                      <a:schemeClr val="tx1"/>
                    </a:gs>
                    <a:gs pos="41000">
                      <a:schemeClr val="tx1"/>
                    </a:gs>
                  </a:gsLst>
                  <a:lin ang="5400000" scaled="0"/>
                </a:gradFill>
                <a:latin typeface="+mn-lt"/>
                <a:cs typeface="Segoe Pro"/>
              </a:defRPr>
            </a:lvl1pPr>
            <a:lvl2pPr marL="342867" indent="0">
              <a:buFontTx/>
              <a:buNone/>
              <a:defRPr/>
            </a:lvl2pPr>
            <a:lvl3pPr marL="571444" indent="0">
              <a:buFontTx/>
              <a:buNone/>
              <a:defRPr/>
            </a:lvl3pPr>
            <a:lvl4pPr marL="800021" indent="0">
              <a:buFontTx/>
              <a:buNone/>
              <a:defRPr/>
            </a:lvl4pPr>
            <a:lvl5pPr marL="1028598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text styles</a:t>
            </a:r>
          </a:p>
        </p:txBody>
      </p:sp>
      <p:sp>
        <p:nvSpPr>
          <p:cNvPr id="23" name="Text Placeholder 26"/>
          <p:cNvSpPr>
            <a:spLocks noGrp="1"/>
          </p:cNvSpPr>
          <p:nvPr>
            <p:ph type="body" sz="quarter" idx="39" hasCustomPrompt="1"/>
          </p:nvPr>
        </p:nvSpPr>
        <p:spPr>
          <a:xfrm>
            <a:off x="3144631" y="4137020"/>
            <a:ext cx="2742914" cy="2560643"/>
          </a:xfrm>
          <a:prstGeom prst="rect">
            <a:avLst/>
          </a:prstGeom>
          <a:solidFill>
            <a:srgbClr val="00188F"/>
          </a:solidFill>
        </p:spPr>
        <p:txBody>
          <a:bodyPr lIns="182880" tIns="146304" rIns="182880" bIns="146304">
            <a:noAutofit/>
          </a:bodyPr>
          <a:lstStyle>
            <a:lvl1pPr marL="0" indent="0">
              <a:lnSpc>
                <a:spcPts val="144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1200" b="0">
                <a:gradFill>
                  <a:gsLst>
                    <a:gs pos="15929">
                      <a:schemeClr val="tx1"/>
                    </a:gs>
                    <a:gs pos="41000">
                      <a:schemeClr val="tx1"/>
                    </a:gs>
                  </a:gsLst>
                  <a:lin ang="5400000" scaled="0"/>
                </a:gradFill>
                <a:latin typeface="+mn-lt"/>
                <a:cs typeface="Segoe Pro"/>
              </a:defRPr>
            </a:lvl1pPr>
            <a:lvl2pPr marL="342867" indent="0">
              <a:buFontTx/>
              <a:buNone/>
              <a:defRPr/>
            </a:lvl2pPr>
            <a:lvl3pPr marL="571444" indent="0">
              <a:buFontTx/>
              <a:buNone/>
              <a:defRPr/>
            </a:lvl3pPr>
            <a:lvl4pPr marL="800021" indent="0">
              <a:buFontTx/>
              <a:buNone/>
              <a:defRPr/>
            </a:lvl4pPr>
            <a:lvl5pPr marL="1028598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text styles</a:t>
            </a:r>
          </a:p>
        </p:txBody>
      </p:sp>
      <p:sp>
        <p:nvSpPr>
          <p:cNvPr id="24" name="Text Placeholder 26"/>
          <p:cNvSpPr>
            <a:spLocks noGrp="1"/>
          </p:cNvSpPr>
          <p:nvPr>
            <p:ph type="body" sz="quarter" idx="41" hasCustomPrompt="1"/>
          </p:nvPr>
        </p:nvSpPr>
        <p:spPr>
          <a:xfrm>
            <a:off x="8874642" y="4137020"/>
            <a:ext cx="2742914" cy="2560643"/>
          </a:xfrm>
          <a:prstGeom prst="rect">
            <a:avLst/>
          </a:prstGeom>
          <a:solidFill>
            <a:srgbClr val="00188F"/>
          </a:solidFill>
        </p:spPr>
        <p:txBody>
          <a:bodyPr lIns="182880" tIns="146304" rIns="182880" bIns="146304">
            <a:noAutofit/>
          </a:bodyPr>
          <a:lstStyle>
            <a:lvl1pPr marL="0" indent="0">
              <a:lnSpc>
                <a:spcPts val="144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1200" b="0">
                <a:gradFill>
                  <a:gsLst>
                    <a:gs pos="15929">
                      <a:schemeClr val="tx1"/>
                    </a:gs>
                    <a:gs pos="41000">
                      <a:schemeClr val="tx1"/>
                    </a:gs>
                  </a:gsLst>
                  <a:lin ang="5400000" scaled="0"/>
                </a:gradFill>
                <a:latin typeface="+mn-lt"/>
                <a:cs typeface="Segoe Pro"/>
              </a:defRPr>
            </a:lvl1pPr>
            <a:lvl2pPr marL="342867" indent="0">
              <a:buFontTx/>
              <a:buNone/>
              <a:defRPr/>
            </a:lvl2pPr>
            <a:lvl3pPr marL="571444" indent="0">
              <a:buFontTx/>
              <a:buNone/>
              <a:defRPr/>
            </a:lvl3pPr>
            <a:lvl4pPr marL="800021" indent="0">
              <a:buFontTx/>
              <a:buNone/>
              <a:defRPr/>
            </a:lvl4pPr>
            <a:lvl5pPr marL="1028598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text styles</a:t>
            </a:r>
          </a:p>
        </p:txBody>
      </p:sp>
      <p:sp>
        <p:nvSpPr>
          <p:cNvPr id="25" name="Text Placeholder 26"/>
          <p:cNvSpPr>
            <a:spLocks noGrp="1"/>
          </p:cNvSpPr>
          <p:nvPr>
            <p:ph type="body" sz="quarter" idx="42" hasCustomPrompt="1"/>
          </p:nvPr>
        </p:nvSpPr>
        <p:spPr>
          <a:xfrm>
            <a:off x="6009636" y="4137020"/>
            <a:ext cx="2742914" cy="2560643"/>
          </a:xfrm>
          <a:prstGeom prst="rect">
            <a:avLst/>
          </a:prstGeom>
          <a:solidFill>
            <a:srgbClr val="00188F"/>
          </a:solidFill>
        </p:spPr>
        <p:txBody>
          <a:bodyPr lIns="182880" tIns="146304" rIns="182880" bIns="146304">
            <a:noAutofit/>
          </a:bodyPr>
          <a:lstStyle>
            <a:lvl1pPr marL="0" indent="0">
              <a:lnSpc>
                <a:spcPts val="144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1200" b="0">
                <a:gradFill>
                  <a:gsLst>
                    <a:gs pos="15929">
                      <a:schemeClr val="tx1"/>
                    </a:gs>
                    <a:gs pos="41000">
                      <a:schemeClr val="tx1"/>
                    </a:gs>
                  </a:gsLst>
                  <a:lin ang="5400000" scaled="0"/>
                </a:gradFill>
                <a:latin typeface="+mn-lt"/>
                <a:cs typeface="Segoe Pro"/>
              </a:defRPr>
            </a:lvl1pPr>
            <a:lvl2pPr marL="342867" indent="0">
              <a:buFontTx/>
              <a:buNone/>
              <a:defRPr/>
            </a:lvl2pPr>
            <a:lvl3pPr marL="571444" indent="0">
              <a:buFontTx/>
              <a:buNone/>
              <a:defRPr/>
            </a:lvl3pPr>
            <a:lvl4pPr marL="800021" indent="0">
              <a:buFontTx/>
              <a:buNone/>
              <a:defRPr/>
            </a:lvl4pPr>
            <a:lvl5pPr marL="1028598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text styles</a:t>
            </a:r>
          </a:p>
        </p:txBody>
      </p:sp>
      <p:sp>
        <p:nvSpPr>
          <p:cNvPr id="26" name="Text Placeholder 26"/>
          <p:cNvSpPr>
            <a:spLocks noGrp="1"/>
          </p:cNvSpPr>
          <p:nvPr>
            <p:ph type="body" sz="quarter" idx="29" hasCustomPrompt="1"/>
          </p:nvPr>
        </p:nvSpPr>
        <p:spPr>
          <a:xfrm>
            <a:off x="279340" y="1274472"/>
            <a:ext cx="2743200" cy="2743200"/>
          </a:xfrm>
          <a:prstGeom prst="rect">
            <a:avLst/>
          </a:prstGeom>
          <a:solidFill>
            <a:schemeClr val="tx1"/>
          </a:solidFill>
        </p:spPr>
        <p:txBody>
          <a:bodyPr lIns="182880" tIns="146304" rIns="182880" bIns="146304">
            <a:noAutofit/>
          </a:bodyPr>
          <a:lstStyle>
            <a:lvl1pPr marL="0" indent="0">
              <a:lnSpc>
                <a:spcPct val="90000"/>
              </a:lnSpc>
              <a:buFontTx/>
              <a:buNone/>
              <a:defRPr sz="2400">
                <a:gradFill>
                  <a:gsLst>
                    <a:gs pos="1770">
                      <a:schemeClr val="bg1"/>
                    </a:gs>
                    <a:gs pos="15929">
                      <a:schemeClr val="bg1"/>
                    </a:gs>
                  </a:gsLst>
                  <a:lin ang="5400000" scaled="0"/>
                </a:gradFill>
                <a:latin typeface="+mj-lt"/>
              </a:defRPr>
            </a:lvl1pPr>
            <a:lvl2pPr marL="342867" indent="0">
              <a:buFontTx/>
              <a:buNone/>
              <a:defRPr/>
            </a:lvl2pPr>
            <a:lvl3pPr marL="571444" indent="0">
              <a:buFontTx/>
              <a:buNone/>
              <a:defRPr/>
            </a:lvl3pPr>
            <a:lvl4pPr marL="800021" indent="0">
              <a:buFontTx/>
              <a:buNone/>
              <a:defRPr/>
            </a:lvl4pPr>
            <a:lvl5pPr marL="1028598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text styles</a:t>
            </a:r>
          </a:p>
        </p:txBody>
      </p:sp>
      <p:sp>
        <p:nvSpPr>
          <p:cNvPr id="27" name="Text Placeholder 26"/>
          <p:cNvSpPr>
            <a:spLocks noGrp="1"/>
          </p:cNvSpPr>
          <p:nvPr>
            <p:ph type="body" sz="quarter" idx="30" hasCustomPrompt="1"/>
          </p:nvPr>
        </p:nvSpPr>
        <p:spPr>
          <a:xfrm>
            <a:off x="3144546" y="1274472"/>
            <a:ext cx="2742914" cy="2743200"/>
          </a:xfrm>
          <a:prstGeom prst="rect">
            <a:avLst/>
          </a:prstGeom>
          <a:solidFill>
            <a:schemeClr val="tx1"/>
          </a:solidFill>
        </p:spPr>
        <p:txBody>
          <a:bodyPr lIns="182880" tIns="146304" rIns="182880" bIns="146304">
            <a:noAutofit/>
          </a:bodyPr>
          <a:lstStyle>
            <a:lvl1pPr marL="0" indent="0">
              <a:lnSpc>
                <a:spcPct val="90000"/>
              </a:lnSpc>
              <a:buFontTx/>
              <a:buNone/>
              <a:defRPr sz="2400">
                <a:gradFill>
                  <a:gsLst>
                    <a:gs pos="1770">
                      <a:schemeClr val="bg1"/>
                    </a:gs>
                    <a:gs pos="15929">
                      <a:schemeClr val="bg1"/>
                    </a:gs>
                  </a:gsLst>
                  <a:lin ang="5400000" scaled="0"/>
                </a:gradFill>
                <a:latin typeface="+mj-lt"/>
              </a:defRPr>
            </a:lvl1pPr>
            <a:lvl2pPr marL="342867" indent="0">
              <a:buFontTx/>
              <a:buNone/>
              <a:defRPr/>
            </a:lvl2pPr>
            <a:lvl3pPr marL="571444" indent="0">
              <a:buFontTx/>
              <a:buNone/>
              <a:defRPr/>
            </a:lvl3pPr>
            <a:lvl4pPr marL="800021" indent="0">
              <a:buFontTx/>
              <a:buNone/>
              <a:defRPr/>
            </a:lvl4pPr>
            <a:lvl5pPr marL="1028598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text styles</a:t>
            </a:r>
          </a:p>
        </p:txBody>
      </p:sp>
      <p:sp>
        <p:nvSpPr>
          <p:cNvPr id="28" name="Text Placeholder 26"/>
          <p:cNvSpPr>
            <a:spLocks noGrp="1"/>
          </p:cNvSpPr>
          <p:nvPr>
            <p:ph type="body" sz="quarter" idx="32" hasCustomPrompt="1"/>
          </p:nvPr>
        </p:nvSpPr>
        <p:spPr>
          <a:xfrm>
            <a:off x="6009466" y="1274472"/>
            <a:ext cx="2742914" cy="2743200"/>
          </a:xfrm>
          <a:prstGeom prst="rect">
            <a:avLst/>
          </a:prstGeom>
          <a:solidFill>
            <a:schemeClr val="tx1"/>
          </a:solidFill>
        </p:spPr>
        <p:txBody>
          <a:bodyPr lIns="182880" tIns="146304" rIns="182880" bIns="146304">
            <a:noAutofit/>
          </a:bodyPr>
          <a:lstStyle>
            <a:lvl1pPr marL="0" indent="0">
              <a:lnSpc>
                <a:spcPct val="90000"/>
              </a:lnSpc>
              <a:buFontTx/>
              <a:buNone/>
              <a:defRPr sz="2400">
                <a:gradFill>
                  <a:gsLst>
                    <a:gs pos="1770">
                      <a:schemeClr val="bg1"/>
                    </a:gs>
                    <a:gs pos="15929">
                      <a:schemeClr val="bg1"/>
                    </a:gs>
                  </a:gsLst>
                  <a:lin ang="5400000" scaled="0"/>
                </a:gradFill>
                <a:latin typeface="+mj-lt"/>
              </a:defRPr>
            </a:lvl1pPr>
            <a:lvl2pPr marL="342867" indent="0">
              <a:buFontTx/>
              <a:buNone/>
              <a:defRPr/>
            </a:lvl2pPr>
            <a:lvl3pPr marL="571444" indent="0">
              <a:buFontTx/>
              <a:buNone/>
              <a:defRPr/>
            </a:lvl3pPr>
            <a:lvl4pPr marL="800021" indent="0">
              <a:buFontTx/>
              <a:buNone/>
              <a:defRPr/>
            </a:lvl4pPr>
            <a:lvl5pPr marL="1028598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text styles</a:t>
            </a:r>
          </a:p>
        </p:txBody>
      </p:sp>
      <p:sp>
        <p:nvSpPr>
          <p:cNvPr id="29" name="Text Placeholder 26"/>
          <p:cNvSpPr>
            <a:spLocks noGrp="1"/>
          </p:cNvSpPr>
          <p:nvPr>
            <p:ph type="body" sz="quarter" idx="33" hasCustomPrompt="1"/>
          </p:nvPr>
        </p:nvSpPr>
        <p:spPr>
          <a:xfrm>
            <a:off x="8874387" y="1274472"/>
            <a:ext cx="2742914" cy="2743200"/>
          </a:xfrm>
          <a:prstGeom prst="rect">
            <a:avLst/>
          </a:prstGeom>
          <a:solidFill>
            <a:schemeClr val="tx1"/>
          </a:solidFill>
        </p:spPr>
        <p:txBody>
          <a:bodyPr lIns="182880" tIns="146304" rIns="182880" bIns="146304">
            <a:noAutofit/>
          </a:bodyPr>
          <a:lstStyle>
            <a:lvl1pPr marL="0" indent="0">
              <a:lnSpc>
                <a:spcPct val="90000"/>
              </a:lnSpc>
              <a:buFontTx/>
              <a:buNone/>
              <a:defRPr sz="2400">
                <a:gradFill>
                  <a:gsLst>
                    <a:gs pos="1770">
                      <a:schemeClr val="bg1"/>
                    </a:gs>
                    <a:gs pos="15929">
                      <a:schemeClr val="bg1"/>
                    </a:gs>
                  </a:gsLst>
                  <a:lin ang="5400000" scaled="0"/>
                </a:gradFill>
                <a:latin typeface="+mj-lt"/>
              </a:defRPr>
            </a:lvl1pPr>
            <a:lvl2pPr marL="342867" indent="0">
              <a:buFontTx/>
              <a:buNone/>
              <a:defRPr/>
            </a:lvl2pPr>
            <a:lvl3pPr marL="571444" indent="0">
              <a:buFontTx/>
              <a:buNone/>
              <a:defRPr/>
            </a:lvl3pPr>
            <a:lvl4pPr marL="800021" indent="0">
              <a:buFontTx/>
              <a:buNone/>
              <a:defRPr/>
            </a:lvl4pPr>
            <a:lvl5pPr marL="1028598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84497717"/>
      </p:ext>
    </p:extLst>
  </p:cSld>
  <p:clrMapOvr>
    <a:masterClrMapping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bg bwMode="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320" y="296898"/>
            <a:ext cx="11887518" cy="1828766"/>
          </a:xfrm>
        </p:spPr>
        <p:txBody>
          <a:bodyPr/>
          <a:lstStyle>
            <a:lvl1pPr>
              <a:defRPr sz="5800">
                <a:gradFill>
                  <a:gsLst>
                    <a:gs pos="56637">
                      <a:schemeClr val="tx1"/>
                    </a:gs>
                    <a:gs pos="33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274638" y="2597162"/>
            <a:ext cx="7315200" cy="4100501"/>
          </a:xfrm>
        </p:spPr>
        <p:txBody>
          <a:bodyPr/>
          <a:lstStyle>
            <a:lvl1pPr marL="0" indent="0">
              <a:buNone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46987778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Box 7"/>
          <p:cNvSpPr txBox="1"/>
          <p:nvPr userDrawn="1"/>
        </p:nvSpPr>
        <p:spPr bwMode="white">
          <a:xfrm>
            <a:off x="4418866" y="6697627"/>
            <a:ext cx="3598742" cy="16158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5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 Bulleted Text">
    <p:bg bwMode="lt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320" y="296898"/>
            <a:ext cx="11887518" cy="914365"/>
          </a:xfrm>
        </p:spPr>
        <p:txBody>
          <a:bodyPr/>
          <a:lstStyle>
            <a:lvl1pPr>
              <a:defRPr sz="5800">
                <a:gradFill>
                  <a:gsLst>
                    <a:gs pos="6195">
                      <a:schemeClr val="tx1"/>
                    </a:gs>
                    <a:gs pos="26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274638" y="1697062"/>
            <a:ext cx="10972800" cy="5000601"/>
          </a:xfrm>
        </p:spPr>
        <p:txBody>
          <a:bodyPr/>
          <a:lstStyle>
            <a:lvl1pPr>
              <a:defRPr sz="2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1754188"/>
      </p:ext>
    </p:extLst>
  </p:cSld>
  <p:clrMapOvr>
    <a:masterClrMapping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 Light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320" y="296898"/>
            <a:ext cx="11887518" cy="1828766"/>
          </a:xfrm>
        </p:spPr>
        <p:txBody>
          <a:bodyPr/>
          <a:lstStyle>
            <a:lvl1pPr>
              <a:defRPr sz="5800">
                <a:gradFill>
                  <a:gsLst>
                    <a:gs pos="56637">
                      <a:schemeClr val="tx1"/>
                    </a:gs>
                    <a:gs pos="33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274638" y="2597162"/>
            <a:ext cx="7315200" cy="4100501"/>
          </a:xfrm>
        </p:spPr>
        <p:txBody>
          <a:bodyPr/>
          <a:lstStyle>
            <a:lvl1pPr marL="0" indent="0">
              <a:buNone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711389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 Bulleted Text Light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320" y="296898"/>
            <a:ext cx="11887518" cy="914365"/>
          </a:xfrm>
        </p:spPr>
        <p:txBody>
          <a:bodyPr/>
          <a:lstStyle>
            <a:lvl1pPr>
              <a:defRPr sz="5800">
                <a:gradFill>
                  <a:gsLst>
                    <a:gs pos="6195">
                      <a:schemeClr val="tx1"/>
                    </a:gs>
                    <a:gs pos="26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274638" y="1697062"/>
            <a:ext cx="10972800" cy="5000601"/>
          </a:xfrm>
        </p:spPr>
        <p:txBody>
          <a:bodyPr/>
          <a:lstStyle>
            <a:lvl1pPr>
              <a:defRPr sz="2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92036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 Blue">
    <p:bg bwMode="lt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274638" y="1697038"/>
            <a:ext cx="9144000" cy="849463"/>
          </a:xfrm>
        </p:spPr>
        <p:txBody>
          <a:bodyPr/>
          <a:lstStyle>
            <a:lvl1pPr marL="0" indent="0">
              <a:buNone/>
              <a:defRPr sz="4800"/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77171949"/>
      </p:ext>
    </p:extLst>
  </p:cSld>
  <p:clrMapOvr>
    <a:masterClrMapping/>
  </p:clrMapOvr>
  <p:transition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 Blue light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274638" y="1697038"/>
            <a:ext cx="9144000" cy="849463"/>
          </a:xfrm>
        </p:spPr>
        <p:txBody>
          <a:bodyPr/>
          <a:lstStyle>
            <a:lvl1pPr marL="0" indent="0">
              <a:buNone/>
              <a:defRPr sz="4800"/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862536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Blue">
    <p:bg bwMode="lt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320" y="296897"/>
            <a:ext cx="9144318" cy="5486366"/>
          </a:xfrm>
        </p:spPr>
        <p:txBody>
          <a:bodyPr/>
          <a:lstStyle>
            <a:lvl1pPr>
              <a:defRPr sz="4800">
                <a:gradFill>
                  <a:gsLst>
                    <a:gs pos="31858">
                      <a:schemeClr val="tx1"/>
                    </a:gs>
                    <a:gs pos="51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26182008"/>
      </p:ext>
    </p:extLst>
  </p:cSld>
  <p:clrMapOvr>
    <a:masterClrMapping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 bwMode="lt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gradFill>
                  <a:gsLst>
                    <a:gs pos="2655">
                      <a:schemeClr val="tx1"/>
                    </a:gs>
                    <a:gs pos="31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18153356"/>
      </p:ext>
    </p:extLst>
  </p:cSld>
  <p:clrMapOvr>
    <a:masterClrMapping/>
  </p:clrMapOvr>
  <p:transition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3"/>
            <a:ext cx="10056812" cy="2751698"/>
          </a:xfrm>
          <a:noFill/>
        </p:spPr>
        <p:txBody>
          <a:bodyPr tIns="91440" bIns="91440" anchor="t" anchorCtr="0"/>
          <a:lstStyle>
            <a:lvl1pPr>
              <a:defRPr sz="7200" spc="-100" baseline="0">
                <a:gradFill>
                  <a:gsLst>
                    <a:gs pos="5833">
                      <a:schemeClr val="tx1"/>
                    </a:gs>
                    <a:gs pos="18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57"/>
            <a:ext cx="10058401" cy="1829593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3600" spc="0" baseline="0">
                <a:gradFill>
                  <a:gsLst>
                    <a:gs pos="5833">
                      <a:schemeClr val="tx1"/>
                    </a:gs>
                    <a:gs pos="18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684305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3"/>
            <a:ext cx="10056812" cy="2751698"/>
          </a:xfrm>
          <a:noFill/>
        </p:spPr>
        <p:txBody>
          <a:bodyPr tIns="91440" bIns="91440" anchor="t" anchorCtr="0"/>
          <a:lstStyle>
            <a:lvl1pPr>
              <a:defRPr sz="7200" spc="-100" baseline="0">
                <a:gradFill>
                  <a:gsLst>
                    <a:gs pos="5833">
                      <a:schemeClr val="tx1"/>
                    </a:gs>
                    <a:gs pos="18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3037782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831975"/>
          </a:xfrm>
          <a:noFill/>
        </p:spPr>
        <p:txBody>
          <a:bodyPr tIns="91440" bIns="91440" anchor="t" anchorCtr="0"/>
          <a:lstStyle>
            <a:lvl1pPr>
              <a:defRPr sz="88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572271167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Box 7"/>
          <p:cNvSpPr txBox="1"/>
          <p:nvPr userDrawn="1"/>
        </p:nvSpPr>
        <p:spPr bwMode="white">
          <a:xfrm>
            <a:off x="4418866" y="6697627"/>
            <a:ext cx="3598742" cy="16158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5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37324043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034074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8 Categories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819" y="276986"/>
            <a:ext cx="6400614" cy="654538"/>
          </a:xfrm>
          <a:prstGeom prst="rect">
            <a:avLst/>
          </a:prstGeom>
        </p:spPr>
        <p:txBody>
          <a:bodyPr lIns="182880" tIns="146304" rIns="182880" bIns="146304" anchor="t" anchorCtr="0">
            <a:noAutofit/>
          </a:bodyPr>
          <a:lstStyle>
            <a:lvl1pPr marL="0" indent="0">
              <a:lnSpc>
                <a:spcPts val="2800"/>
              </a:lnSpc>
              <a:spcBef>
                <a:spcPts val="0"/>
              </a:spcBef>
              <a:buFontTx/>
              <a:buNone/>
              <a:defRPr sz="2400">
                <a:gradFill>
                  <a:gsLst>
                    <a:gs pos="46903">
                      <a:schemeClr val="tx1"/>
                    </a:gs>
                    <a:gs pos="83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  <a:lvl2pPr marL="342867" indent="0">
              <a:buFontTx/>
              <a:buNone/>
              <a:defRPr sz="2400">
                <a:latin typeface="Segoe Pro Light"/>
              </a:defRPr>
            </a:lvl2pPr>
            <a:lvl3pPr marL="571444" indent="0">
              <a:buFontTx/>
              <a:buNone/>
              <a:defRPr sz="2400">
                <a:latin typeface="Segoe Pro Light"/>
              </a:defRPr>
            </a:lvl3pPr>
            <a:lvl4pPr marL="800021" indent="0">
              <a:buFontTx/>
              <a:buNone/>
              <a:defRPr sz="2400">
                <a:latin typeface="Segoe Pro Light"/>
              </a:defRPr>
            </a:lvl4pPr>
            <a:lvl5pPr marL="1028598" indent="0">
              <a:buFontTx/>
              <a:buNone/>
              <a:defRPr sz="2400">
                <a:latin typeface="Segoe Pro 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26"/>
          <p:cNvSpPr>
            <a:spLocks noGrp="1"/>
          </p:cNvSpPr>
          <p:nvPr>
            <p:ph type="body" sz="quarter" idx="38" hasCustomPrompt="1"/>
          </p:nvPr>
        </p:nvSpPr>
        <p:spPr>
          <a:xfrm>
            <a:off x="278045" y="4137018"/>
            <a:ext cx="2743200" cy="2560671"/>
          </a:xfrm>
          <a:prstGeom prst="rect">
            <a:avLst/>
          </a:prstGeom>
          <a:solidFill>
            <a:srgbClr val="00188F"/>
          </a:solidFill>
        </p:spPr>
        <p:txBody>
          <a:bodyPr lIns="182880" tIns="146304" rIns="182880" bIns="146304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1200" b="0">
                <a:gradFill>
                  <a:gsLst>
                    <a:gs pos="22124">
                      <a:srgbClr val="FFFFFF"/>
                    </a:gs>
                    <a:gs pos="46903">
                      <a:srgbClr val="FFFFFF"/>
                    </a:gs>
                  </a:gsLst>
                  <a:lin ang="5400000" scaled="0"/>
                </a:gradFill>
                <a:latin typeface="+mn-lt"/>
                <a:cs typeface="Segoe Pro"/>
              </a:defRPr>
            </a:lvl1pPr>
            <a:lvl2pPr marL="342867" indent="0">
              <a:buFontTx/>
              <a:buNone/>
              <a:defRPr/>
            </a:lvl2pPr>
            <a:lvl3pPr marL="571444" indent="0">
              <a:buFontTx/>
              <a:buNone/>
              <a:defRPr/>
            </a:lvl3pPr>
            <a:lvl4pPr marL="800021" indent="0">
              <a:buFontTx/>
              <a:buNone/>
              <a:defRPr/>
            </a:lvl4pPr>
            <a:lvl5pPr marL="1028598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text styles</a:t>
            </a:r>
          </a:p>
        </p:txBody>
      </p:sp>
      <p:sp>
        <p:nvSpPr>
          <p:cNvPr id="11" name="Text Placeholder 26"/>
          <p:cNvSpPr>
            <a:spLocks noGrp="1"/>
          </p:cNvSpPr>
          <p:nvPr>
            <p:ph type="body" sz="quarter" idx="39" hasCustomPrompt="1"/>
          </p:nvPr>
        </p:nvSpPr>
        <p:spPr>
          <a:xfrm>
            <a:off x="3143336" y="4137020"/>
            <a:ext cx="2742914" cy="2560643"/>
          </a:xfrm>
          <a:prstGeom prst="rect">
            <a:avLst/>
          </a:prstGeom>
          <a:solidFill>
            <a:srgbClr val="00188F"/>
          </a:solidFill>
        </p:spPr>
        <p:txBody>
          <a:bodyPr lIns="182880" tIns="146304" rIns="182880" bIns="146304">
            <a:noAutofit/>
          </a:bodyPr>
          <a:lstStyle>
            <a:lvl1pPr marL="0" indent="0">
              <a:lnSpc>
                <a:spcPts val="144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1200" b="0">
                <a:gradFill>
                  <a:gsLst>
                    <a:gs pos="22124">
                      <a:srgbClr val="FFFFFF"/>
                    </a:gs>
                    <a:gs pos="46903">
                      <a:srgbClr val="FFFFFF"/>
                    </a:gs>
                  </a:gsLst>
                  <a:lin ang="5400000" scaled="0"/>
                </a:gradFill>
                <a:latin typeface="+mn-lt"/>
                <a:cs typeface="Segoe Pro"/>
              </a:defRPr>
            </a:lvl1pPr>
            <a:lvl2pPr marL="342867" indent="0">
              <a:buFontTx/>
              <a:buNone/>
              <a:defRPr/>
            </a:lvl2pPr>
            <a:lvl3pPr marL="571444" indent="0">
              <a:buFontTx/>
              <a:buNone/>
              <a:defRPr/>
            </a:lvl3pPr>
            <a:lvl4pPr marL="800021" indent="0">
              <a:buFontTx/>
              <a:buNone/>
              <a:defRPr/>
            </a:lvl4pPr>
            <a:lvl5pPr marL="1028598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text styles</a:t>
            </a:r>
          </a:p>
        </p:txBody>
      </p:sp>
      <p:sp>
        <p:nvSpPr>
          <p:cNvPr id="12" name="Text Placeholder 26"/>
          <p:cNvSpPr>
            <a:spLocks noGrp="1"/>
          </p:cNvSpPr>
          <p:nvPr>
            <p:ph type="body" sz="quarter" idx="41" hasCustomPrompt="1"/>
          </p:nvPr>
        </p:nvSpPr>
        <p:spPr>
          <a:xfrm>
            <a:off x="8873347" y="4137020"/>
            <a:ext cx="2742914" cy="2560643"/>
          </a:xfrm>
          <a:prstGeom prst="rect">
            <a:avLst/>
          </a:prstGeom>
          <a:solidFill>
            <a:srgbClr val="00188F"/>
          </a:solidFill>
        </p:spPr>
        <p:txBody>
          <a:bodyPr lIns="182880" tIns="146304" rIns="182880" bIns="146304">
            <a:noAutofit/>
          </a:bodyPr>
          <a:lstStyle>
            <a:lvl1pPr marL="0" indent="0">
              <a:lnSpc>
                <a:spcPts val="144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1200" b="0">
                <a:gradFill>
                  <a:gsLst>
                    <a:gs pos="22124">
                      <a:srgbClr val="FFFFFF"/>
                    </a:gs>
                    <a:gs pos="46903">
                      <a:srgbClr val="FFFFFF"/>
                    </a:gs>
                  </a:gsLst>
                  <a:lin ang="5400000" scaled="0"/>
                </a:gradFill>
                <a:latin typeface="+mn-lt"/>
                <a:cs typeface="Segoe Pro"/>
              </a:defRPr>
            </a:lvl1pPr>
            <a:lvl2pPr marL="342867" indent="0">
              <a:buFontTx/>
              <a:buNone/>
              <a:defRPr/>
            </a:lvl2pPr>
            <a:lvl3pPr marL="571444" indent="0">
              <a:buFontTx/>
              <a:buNone/>
              <a:defRPr/>
            </a:lvl3pPr>
            <a:lvl4pPr marL="800021" indent="0">
              <a:buFontTx/>
              <a:buNone/>
              <a:defRPr/>
            </a:lvl4pPr>
            <a:lvl5pPr marL="1028598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text styles</a:t>
            </a:r>
          </a:p>
        </p:txBody>
      </p:sp>
      <p:sp>
        <p:nvSpPr>
          <p:cNvPr id="13" name="Text Placeholder 26"/>
          <p:cNvSpPr>
            <a:spLocks noGrp="1"/>
          </p:cNvSpPr>
          <p:nvPr>
            <p:ph type="body" sz="quarter" idx="42" hasCustomPrompt="1"/>
          </p:nvPr>
        </p:nvSpPr>
        <p:spPr>
          <a:xfrm>
            <a:off x="6008341" y="4137020"/>
            <a:ext cx="2742914" cy="2560643"/>
          </a:xfrm>
          <a:prstGeom prst="rect">
            <a:avLst/>
          </a:prstGeom>
          <a:solidFill>
            <a:srgbClr val="00188F"/>
          </a:solidFill>
        </p:spPr>
        <p:txBody>
          <a:bodyPr lIns="182880" tIns="146304" rIns="182880" bIns="146304">
            <a:noAutofit/>
          </a:bodyPr>
          <a:lstStyle>
            <a:lvl1pPr marL="0" indent="0">
              <a:lnSpc>
                <a:spcPts val="144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1200" b="0">
                <a:gradFill>
                  <a:gsLst>
                    <a:gs pos="22124">
                      <a:srgbClr val="FFFFFF"/>
                    </a:gs>
                    <a:gs pos="46903">
                      <a:srgbClr val="FFFFFF"/>
                    </a:gs>
                  </a:gsLst>
                  <a:lin ang="5400000" scaled="0"/>
                </a:gradFill>
                <a:latin typeface="+mn-lt"/>
                <a:cs typeface="Segoe Pro"/>
              </a:defRPr>
            </a:lvl1pPr>
            <a:lvl2pPr marL="342867" indent="0">
              <a:buFontTx/>
              <a:buNone/>
              <a:defRPr/>
            </a:lvl2pPr>
            <a:lvl3pPr marL="571444" indent="0">
              <a:buFontTx/>
              <a:buNone/>
              <a:defRPr/>
            </a:lvl3pPr>
            <a:lvl4pPr marL="800021" indent="0">
              <a:buFontTx/>
              <a:buNone/>
              <a:defRPr/>
            </a:lvl4pPr>
            <a:lvl5pPr marL="1028598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text styles</a:t>
            </a:r>
          </a:p>
        </p:txBody>
      </p:sp>
      <p:sp>
        <p:nvSpPr>
          <p:cNvPr id="14" name="Text Placeholder 26"/>
          <p:cNvSpPr>
            <a:spLocks noGrp="1"/>
          </p:cNvSpPr>
          <p:nvPr>
            <p:ph type="body" sz="quarter" idx="29" hasCustomPrompt="1"/>
          </p:nvPr>
        </p:nvSpPr>
        <p:spPr>
          <a:xfrm>
            <a:off x="278045" y="1274472"/>
            <a:ext cx="2743200" cy="2743200"/>
          </a:xfrm>
          <a:prstGeom prst="rect">
            <a:avLst/>
          </a:prstGeom>
          <a:solidFill>
            <a:schemeClr val="bg2"/>
          </a:solidFill>
        </p:spPr>
        <p:txBody>
          <a:bodyPr lIns="182880" tIns="146304" rIns="182880" bIns="146304">
            <a:noAutofit/>
          </a:bodyPr>
          <a:lstStyle>
            <a:lvl1pPr marL="0" indent="0">
              <a:lnSpc>
                <a:spcPct val="90000"/>
              </a:lnSpc>
              <a:buFontTx/>
              <a:buNone/>
              <a:defRPr sz="2400">
                <a:gradFill>
                  <a:gsLst>
                    <a:gs pos="46903">
                      <a:schemeClr val="tx1"/>
                    </a:gs>
                    <a:gs pos="83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  <a:lvl2pPr marL="342867" indent="0">
              <a:buFontTx/>
              <a:buNone/>
              <a:defRPr/>
            </a:lvl2pPr>
            <a:lvl3pPr marL="571444" indent="0">
              <a:buFontTx/>
              <a:buNone/>
              <a:defRPr/>
            </a:lvl3pPr>
            <a:lvl4pPr marL="800021" indent="0">
              <a:buFontTx/>
              <a:buNone/>
              <a:defRPr/>
            </a:lvl4pPr>
            <a:lvl5pPr marL="1028598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text styles</a:t>
            </a:r>
          </a:p>
        </p:txBody>
      </p:sp>
      <p:sp>
        <p:nvSpPr>
          <p:cNvPr id="15" name="Text Placeholder 26"/>
          <p:cNvSpPr>
            <a:spLocks noGrp="1"/>
          </p:cNvSpPr>
          <p:nvPr>
            <p:ph type="body" sz="quarter" idx="30" hasCustomPrompt="1"/>
          </p:nvPr>
        </p:nvSpPr>
        <p:spPr>
          <a:xfrm>
            <a:off x="3143251" y="1274472"/>
            <a:ext cx="2742914" cy="2743200"/>
          </a:xfrm>
          <a:prstGeom prst="rect">
            <a:avLst/>
          </a:prstGeom>
          <a:solidFill>
            <a:schemeClr val="bg2"/>
          </a:solidFill>
        </p:spPr>
        <p:txBody>
          <a:bodyPr lIns="182880" tIns="146304" rIns="182880" bIns="146304">
            <a:noAutofit/>
          </a:bodyPr>
          <a:lstStyle>
            <a:lvl1pPr marL="0" indent="0">
              <a:lnSpc>
                <a:spcPct val="90000"/>
              </a:lnSpc>
              <a:buFontTx/>
              <a:buNone/>
              <a:defRPr sz="2400">
                <a:gradFill>
                  <a:gsLst>
                    <a:gs pos="46903">
                      <a:schemeClr val="tx1"/>
                    </a:gs>
                    <a:gs pos="83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  <a:lvl2pPr marL="342867" indent="0">
              <a:buFontTx/>
              <a:buNone/>
              <a:defRPr/>
            </a:lvl2pPr>
            <a:lvl3pPr marL="571444" indent="0">
              <a:buFontTx/>
              <a:buNone/>
              <a:defRPr/>
            </a:lvl3pPr>
            <a:lvl4pPr marL="800021" indent="0">
              <a:buFontTx/>
              <a:buNone/>
              <a:defRPr/>
            </a:lvl4pPr>
            <a:lvl5pPr marL="1028598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text styles</a:t>
            </a:r>
          </a:p>
        </p:txBody>
      </p:sp>
      <p:sp>
        <p:nvSpPr>
          <p:cNvPr id="16" name="Text Placeholder 26"/>
          <p:cNvSpPr>
            <a:spLocks noGrp="1"/>
          </p:cNvSpPr>
          <p:nvPr>
            <p:ph type="body" sz="quarter" idx="32" hasCustomPrompt="1"/>
          </p:nvPr>
        </p:nvSpPr>
        <p:spPr>
          <a:xfrm>
            <a:off x="6008171" y="1274472"/>
            <a:ext cx="2742914" cy="2743200"/>
          </a:xfrm>
          <a:prstGeom prst="rect">
            <a:avLst/>
          </a:prstGeom>
          <a:solidFill>
            <a:schemeClr val="bg2"/>
          </a:solidFill>
        </p:spPr>
        <p:txBody>
          <a:bodyPr lIns="182880" tIns="146304" rIns="182880" bIns="146304">
            <a:noAutofit/>
          </a:bodyPr>
          <a:lstStyle>
            <a:lvl1pPr marL="0" indent="0">
              <a:lnSpc>
                <a:spcPct val="90000"/>
              </a:lnSpc>
              <a:buFontTx/>
              <a:buNone/>
              <a:defRPr sz="2400">
                <a:gradFill>
                  <a:gsLst>
                    <a:gs pos="46903">
                      <a:schemeClr val="tx1"/>
                    </a:gs>
                    <a:gs pos="83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  <a:lvl2pPr marL="342867" indent="0">
              <a:buFontTx/>
              <a:buNone/>
              <a:defRPr/>
            </a:lvl2pPr>
            <a:lvl3pPr marL="571444" indent="0">
              <a:buFontTx/>
              <a:buNone/>
              <a:defRPr/>
            </a:lvl3pPr>
            <a:lvl4pPr marL="800021" indent="0">
              <a:buFontTx/>
              <a:buNone/>
              <a:defRPr/>
            </a:lvl4pPr>
            <a:lvl5pPr marL="1028598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text styles</a:t>
            </a:r>
          </a:p>
        </p:txBody>
      </p:sp>
      <p:sp>
        <p:nvSpPr>
          <p:cNvPr id="17" name="Text Placeholder 26"/>
          <p:cNvSpPr>
            <a:spLocks noGrp="1"/>
          </p:cNvSpPr>
          <p:nvPr>
            <p:ph type="body" sz="quarter" idx="33" hasCustomPrompt="1"/>
          </p:nvPr>
        </p:nvSpPr>
        <p:spPr>
          <a:xfrm>
            <a:off x="8873092" y="1274472"/>
            <a:ext cx="2742914" cy="2743200"/>
          </a:xfrm>
          <a:prstGeom prst="rect">
            <a:avLst/>
          </a:prstGeom>
          <a:solidFill>
            <a:schemeClr val="bg2"/>
          </a:solidFill>
        </p:spPr>
        <p:txBody>
          <a:bodyPr lIns="182880" tIns="146304" rIns="182880" bIns="146304">
            <a:noAutofit/>
          </a:bodyPr>
          <a:lstStyle>
            <a:lvl1pPr marL="0" indent="0">
              <a:lnSpc>
                <a:spcPct val="90000"/>
              </a:lnSpc>
              <a:buFontTx/>
              <a:buNone/>
              <a:defRPr sz="2400">
                <a:gradFill>
                  <a:gsLst>
                    <a:gs pos="46903">
                      <a:schemeClr val="tx1"/>
                    </a:gs>
                    <a:gs pos="83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  <a:lvl2pPr marL="342867" indent="0">
              <a:buFontTx/>
              <a:buNone/>
              <a:defRPr/>
            </a:lvl2pPr>
            <a:lvl3pPr marL="571444" indent="0">
              <a:buFontTx/>
              <a:buNone/>
              <a:defRPr/>
            </a:lvl3pPr>
            <a:lvl4pPr marL="800021" indent="0">
              <a:buFontTx/>
              <a:buNone/>
              <a:defRPr/>
            </a:lvl4pPr>
            <a:lvl5pPr marL="1028598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642518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Sconfidential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invGray">
          <a:xfrm>
            <a:off x="4829500" y="6605940"/>
            <a:ext cx="2777478" cy="310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815268"/>
      </p:ext>
    </p:extLst>
  </p:cSld>
  <p:clrMapOvr>
    <a:masterClrMapping/>
  </p:clrMapOvr>
  <p:transition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9674" y="233155"/>
            <a:ext cx="11375536" cy="762786"/>
          </a:xfrm>
        </p:spPr>
        <p:txBody>
          <a:bodyPr/>
          <a:lstStyle>
            <a:lvl1pPr>
              <a:defRPr sz="550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29662" y="1476623"/>
            <a:ext cx="5597871" cy="2677336"/>
          </a:xfrm>
        </p:spPr>
        <p:txBody>
          <a:bodyPr/>
          <a:lstStyle>
            <a:lvl1pPr marL="348032" indent="-348032">
              <a:lnSpc>
                <a:spcPct val="90000"/>
              </a:lnSpc>
              <a:buSzPct val="80000"/>
              <a:buFont typeface="Arial" pitchFamily="34" charset="0"/>
              <a:buChar char="•"/>
              <a:defRPr sz="3264"/>
            </a:lvl1pPr>
            <a:lvl2pPr marL="639407" indent="-291374">
              <a:lnSpc>
                <a:spcPct val="90000"/>
              </a:lnSpc>
              <a:buSzPct val="80000"/>
              <a:buFont typeface="Arial" pitchFamily="34" charset="0"/>
              <a:buChar char="•"/>
              <a:defRPr sz="2856"/>
            </a:lvl2pPr>
            <a:lvl3pPr marL="932399" indent="-292994">
              <a:lnSpc>
                <a:spcPct val="90000"/>
              </a:lnSpc>
              <a:buSzPct val="80000"/>
              <a:buFont typeface="Arial" pitchFamily="34" charset="0"/>
              <a:buChar char="•"/>
              <a:defRPr sz="2448"/>
            </a:lvl3pPr>
            <a:lvl4pPr marL="1746632" indent="-229862">
              <a:lnSpc>
                <a:spcPct val="90000"/>
              </a:lnSpc>
              <a:buSzPct val="80000"/>
              <a:buFont typeface="Arial" pitchFamily="34" charset="0"/>
              <a:buChar char="•"/>
              <a:defRPr sz="2040"/>
            </a:lvl4pPr>
            <a:lvl5pPr marL="1982969" indent="-236336">
              <a:lnSpc>
                <a:spcPct val="90000"/>
              </a:lnSpc>
              <a:buSzPct val="80000"/>
              <a:buFont typeface="Arial" pitchFamily="34" charset="0"/>
              <a:buChar char="•"/>
              <a:defRPr sz="2040"/>
            </a:lvl5pPr>
            <a:lvl6pPr>
              <a:defRPr sz="1836"/>
            </a:lvl6pPr>
            <a:lvl7pPr>
              <a:defRPr sz="1836"/>
            </a:lvl7pPr>
            <a:lvl8pPr>
              <a:defRPr sz="1836"/>
            </a:lvl8pPr>
            <a:lvl9pPr>
              <a:defRPr sz="1836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7324" y="1476623"/>
            <a:ext cx="5597871" cy="2730635"/>
          </a:xfrm>
        </p:spPr>
        <p:txBody>
          <a:bodyPr/>
          <a:lstStyle>
            <a:lvl1pPr marL="466200" indent="-466200">
              <a:lnSpc>
                <a:spcPct val="90000"/>
              </a:lnSpc>
              <a:buSzPct val="80000"/>
              <a:buFont typeface="Arial" pitchFamily="34" charset="0"/>
              <a:buChar char="•"/>
              <a:defRPr lang="en-US" sz="3264" kern="1200" dirty="0" smtClean="0">
                <a:gradFill>
                  <a:gsLst>
                    <a:gs pos="0">
                      <a:srgbClr val="595959"/>
                    </a:gs>
                    <a:gs pos="86000">
                      <a:srgbClr val="595959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814230" indent="-466200">
              <a:lnSpc>
                <a:spcPct val="90000"/>
              </a:lnSpc>
              <a:buSzPct val="80000"/>
              <a:buFont typeface="Arial" pitchFamily="34" charset="0"/>
              <a:buChar char="•"/>
              <a:defRPr lang="en-US" sz="2856" kern="1200" dirty="0" smtClean="0">
                <a:gradFill>
                  <a:gsLst>
                    <a:gs pos="0">
                      <a:srgbClr val="595959"/>
                    </a:gs>
                    <a:gs pos="86000">
                      <a:srgbClr val="595959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989055" indent="-349650">
              <a:lnSpc>
                <a:spcPct val="90000"/>
              </a:lnSpc>
              <a:buSzPct val="80000"/>
              <a:buFont typeface="Arial" pitchFamily="34" charset="0"/>
              <a:buChar char="•"/>
              <a:defRPr lang="en-US" sz="2448" kern="1200" dirty="0" smtClean="0">
                <a:gradFill>
                  <a:gsLst>
                    <a:gs pos="0">
                      <a:srgbClr val="595959"/>
                    </a:gs>
                    <a:gs pos="86000">
                      <a:srgbClr val="595959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866419" indent="-349650">
              <a:lnSpc>
                <a:spcPct val="90000"/>
              </a:lnSpc>
              <a:buSzPct val="80000"/>
              <a:buFont typeface="Arial" pitchFamily="34" charset="0"/>
              <a:buChar char="•"/>
              <a:defRPr lang="en-US" sz="2040" kern="1200" dirty="0" smtClean="0">
                <a:gradFill>
                  <a:gsLst>
                    <a:gs pos="0">
                      <a:srgbClr val="595959"/>
                    </a:gs>
                    <a:gs pos="86000">
                      <a:srgbClr val="595959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2096280" indent="-349650">
              <a:lnSpc>
                <a:spcPct val="90000"/>
              </a:lnSpc>
              <a:buSzPct val="80000"/>
              <a:buFont typeface="Arial" pitchFamily="34" charset="0"/>
              <a:buChar char="•"/>
              <a:defRPr lang="en-US" sz="2040" kern="1200" dirty="0">
                <a:gradFill>
                  <a:gsLst>
                    <a:gs pos="0">
                      <a:srgbClr val="595959"/>
                    </a:gs>
                    <a:gs pos="86000">
                      <a:srgbClr val="595959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>
              <a:defRPr sz="1836"/>
            </a:lvl6pPr>
            <a:lvl7pPr>
              <a:defRPr sz="1836"/>
            </a:lvl7pPr>
            <a:lvl8pPr>
              <a:defRPr sz="1836"/>
            </a:lvl8pPr>
            <a:lvl9pPr>
              <a:defRPr sz="1836"/>
            </a:lvl9pPr>
          </a:lstStyle>
          <a:p>
            <a:pPr marL="348032" lvl="0" indent="-348032" algn="l" defTabSz="932362" rtl="0" eaLnBrk="1" latinLnBrk="0" hangingPunct="1">
              <a:lnSpc>
                <a:spcPct val="90000"/>
              </a:lnSpc>
              <a:spcBef>
                <a:spcPct val="20000"/>
              </a:spcBef>
              <a:buSzPct val="80000"/>
              <a:buFont typeface="Arial" pitchFamily="34" charset="0"/>
              <a:buChar char="•"/>
            </a:pPr>
            <a:r>
              <a:rPr lang="en-US"/>
              <a:t>Click to edit Master text styles</a:t>
            </a:r>
          </a:p>
          <a:p>
            <a:pPr marL="348032" lvl="1" indent="-348032" algn="l" defTabSz="932362" rtl="0" eaLnBrk="1" latinLnBrk="0" hangingPunct="1">
              <a:lnSpc>
                <a:spcPct val="90000"/>
              </a:lnSpc>
              <a:spcBef>
                <a:spcPct val="20000"/>
              </a:spcBef>
              <a:buSzPct val="80000"/>
              <a:buFont typeface="Arial" pitchFamily="34" charset="0"/>
              <a:buChar char="•"/>
            </a:pPr>
            <a:r>
              <a:rPr lang="en-US"/>
              <a:t>Second level</a:t>
            </a:r>
          </a:p>
          <a:p>
            <a:pPr marL="348032" lvl="2" indent="-348032" algn="l" defTabSz="932362" rtl="0" eaLnBrk="1" latinLnBrk="0" hangingPunct="1">
              <a:lnSpc>
                <a:spcPct val="90000"/>
              </a:lnSpc>
              <a:spcBef>
                <a:spcPct val="20000"/>
              </a:spcBef>
              <a:buSzPct val="80000"/>
              <a:buFont typeface="Arial" pitchFamily="34" charset="0"/>
              <a:buChar char="•"/>
            </a:pPr>
            <a:r>
              <a:rPr lang="en-US"/>
              <a:t>Third level</a:t>
            </a:r>
          </a:p>
          <a:p>
            <a:pPr marL="348032" lvl="3" indent="-348032" algn="l" defTabSz="932362" rtl="0" eaLnBrk="1" latinLnBrk="0" hangingPunct="1">
              <a:lnSpc>
                <a:spcPct val="90000"/>
              </a:lnSpc>
              <a:spcBef>
                <a:spcPct val="20000"/>
              </a:spcBef>
              <a:buSzPct val="80000"/>
              <a:buFont typeface="Arial" pitchFamily="34" charset="0"/>
              <a:buChar char="•"/>
            </a:pPr>
            <a:r>
              <a:rPr lang="en-US"/>
              <a:t>Fourth level</a:t>
            </a:r>
          </a:p>
          <a:p>
            <a:pPr marL="348032" lvl="4" indent="-348032" algn="l" defTabSz="932362" rtl="0" eaLnBrk="1" latinLnBrk="0" hangingPunct="1">
              <a:lnSpc>
                <a:spcPct val="90000"/>
              </a:lnSpc>
              <a:spcBef>
                <a:spcPct val="20000"/>
              </a:spcBef>
              <a:buSzPct val="80000"/>
              <a:buFont typeface="Arial" pitchFamily="34" charset="0"/>
              <a:buChar char="•"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905644"/>
      </p:ext>
    </p:extLst>
  </p:cSld>
  <p:clrMapOvr>
    <a:masterClrMapping/>
  </p:clrMapOvr>
  <p:transition>
    <p:fad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585023"/>
            <a:ext cx="12436475" cy="380490"/>
          </a:xfrm>
          <a:prstGeom prst="rect">
            <a:avLst/>
          </a:prstGeom>
        </p:spPr>
        <p:txBody>
          <a:bodyPr lIns="320040" tIns="53325" rIns="53325" bIns="53325">
            <a:noAutofit/>
          </a:bodyPr>
          <a:lstStyle>
            <a:lvl1pPr marL="0" indent="0">
              <a:buNone/>
              <a:defRPr sz="2856">
                <a:solidFill>
                  <a:schemeClr val="tx1"/>
                </a:solidFill>
                <a:latin typeface="Segoe UI Light" pitchFamily="34" charset="0"/>
              </a:defRPr>
            </a:lvl1pPr>
            <a:lvl2pPr marL="287169" indent="0">
              <a:buNone/>
              <a:defRPr/>
            </a:lvl2pPr>
            <a:lvl3pPr marL="599956" indent="0">
              <a:buNone/>
              <a:defRPr/>
            </a:lvl3pPr>
            <a:lvl4pPr marL="887125" indent="0">
              <a:buNone/>
              <a:defRPr/>
            </a:lvl4pPr>
            <a:lvl5pPr marL="1127107" indent="0">
              <a:buNone/>
              <a:defRPr/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4"/>
          </p:nvPr>
        </p:nvSpPr>
        <p:spPr>
          <a:xfrm>
            <a:off x="153879" y="1632058"/>
            <a:ext cx="12128722" cy="222830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5"/>
          </p:nvPr>
        </p:nvSpPr>
        <p:spPr>
          <a:xfrm>
            <a:off x="8783260" y="6482889"/>
            <a:ext cx="2798207" cy="372394"/>
          </a:xfrm>
          <a:prstGeom prst="rect">
            <a:avLst/>
          </a:prstGeom>
        </p:spPr>
        <p:txBody>
          <a:bodyPr/>
          <a:lstStyle/>
          <a:p>
            <a:fld id="{FAADACFB-7C71-4E89-89D2-7BBA40B7BFA9}" type="slidenum">
              <a:rPr lang="en-US" smtClean="0">
                <a:solidFill>
                  <a:srgbClr val="505050"/>
                </a:solidFill>
              </a:rPr>
              <a:pPr/>
              <a:t>‹#›</a:t>
            </a:fld>
            <a:endParaRPr lang="en-US" dirty="0">
              <a:solidFill>
                <a:srgbClr val="505050"/>
              </a:solidFill>
            </a:endParaRPr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6"/>
          </p:nvPr>
        </p:nvSpPr>
        <p:spPr>
          <a:xfrm>
            <a:off x="4119583" y="6482889"/>
            <a:ext cx="4197310" cy="372394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505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454026"/>
      </p:ext>
    </p:extLst>
  </p:cSld>
  <p:clrMapOvr>
    <a:masterClrMapping/>
  </p:clrMapOvr>
  <p:transition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Box 7"/>
          <p:cNvSpPr txBox="1"/>
          <p:nvPr userDrawn="1"/>
        </p:nvSpPr>
        <p:spPr bwMode="white">
          <a:xfrm>
            <a:off x="4418866" y="6697627"/>
            <a:ext cx="3598742" cy="16158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5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31946359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eader+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22"/>
          </p:nvPr>
        </p:nvSpPr>
        <p:spPr>
          <a:xfrm>
            <a:off x="851584" y="1281238"/>
            <a:ext cx="5973846" cy="1843838"/>
          </a:xfrm>
        </p:spPr>
        <p:txBody>
          <a:bodyPr/>
          <a:lstStyle>
            <a:lvl1pPr marL="0" indent="0">
              <a:buNone/>
              <a:defRPr sz="1224">
                <a:latin typeface="Roboto Light" panose="02000000000000000000" pitchFamily="2" charset="0"/>
                <a:ea typeface="Roboto Light" panose="02000000000000000000" pitchFamily="2" charset="0"/>
              </a:defRPr>
            </a:lvl1pPr>
            <a:lvl2pPr>
              <a:defRPr>
                <a:latin typeface="Roboto Light" panose="02000000000000000000" pitchFamily="2" charset="0"/>
                <a:ea typeface="Roboto Light" panose="02000000000000000000" pitchFamily="2" charset="0"/>
              </a:defRPr>
            </a:lvl2pPr>
            <a:lvl3pPr>
              <a:defRPr>
                <a:latin typeface="Roboto Light" panose="02000000000000000000" pitchFamily="2" charset="0"/>
                <a:ea typeface="Roboto Light" panose="02000000000000000000" pitchFamily="2" charset="0"/>
              </a:defRPr>
            </a:lvl3pPr>
            <a:lvl4pPr>
              <a:defRPr>
                <a:latin typeface="Roboto Light" panose="02000000000000000000" pitchFamily="2" charset="0"/>
                <a:ea typeface="Roboto Light" panose="02000000000000000000" pitchFamily="2" charset="0"/>
              </a:defRPr>
            </a:lvl4pPr>
            <a:lvl5pPr>
              <a:defRPr>
                <a:latin typeface="Roboto Light" panose="02000000000000000000" pitchFamily="2" charset="0"/>
                <a:ea typeface="Roboto Light" panose="02000000000000000000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2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www.mycompany.com</a:t>
            </a:r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2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Slide </a:t>
            </a:r>
            <a:fld id="{4963F994-9097-446E-8CB5-E5663836D7E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9561309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867398" cy="5332413"/>
          </a:xfrm>
        </p:spPr>
        <p:txBody>
          <a:bodyPr wrap="square">
            <a:normAutofit/>
          </a:bodyPr>
          <a:lstStyle>
            <a:lvl1pPr marL="287338" indent="-287338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lnSpc>
                <a:spcPct val="100000"/>
              </a:lnSpc>
              <a:spcBef>
                <a:spcPts val="0"/>
              </a:spcBef>
              <a:defRPr sz="2400"/>
            </a:lvl2pPr>
            <a:lvl3pPr marL="699585" indent="-168419">
              <a:lnSpc>
                <a:spcPct val="100000"/>
              </a:lnSpc>
              <a:spcBef>
                <a:spcPts val="0"/>
              </a:spcBef>
              <a:tabLst/>
              <a:defRPr sz="2000"/>
            </a:lvl3pPr>
            <a:lvl4pPr marL="880958" indent="-181374">
              <a:lnSpc>
                <a:spcPct val="100000"/>
              </a:lnSpc>
              <a:spcBef>
                <a:spcPts val="0"/>
              </a:spcBef>
              <a:defRPr/>
            </a:lvl4pPr>
            <a:lvl5pPr marL="1049377" indent="-168419">
              <a:lnSpc>
                <a:spcPct val="100000"/>
              </a:lnSpc>
              <a:spcBef>
                <a:spcPts val="0"/>
              </a:spcBef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370637" y="1212849"/>
            <a:ext cx="5791201" cy="5332413"/>
          </a:xfrm>
        </p:spPr>
        <p:txBody>
          <a:bodyPr wrap="square">
            <a:normAutofit/>
          </a:bodyPr>
          <a:lstStyle>
            <a:lvl1pPr marL="287338" indent="-287338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lnSpc>
                <a:spcPct val="100000"/>
              </a:lnSpc>
              <a:spcBef>
                <a:spcPts val="0"/>
              </a:spcBef>
              <a:defRPr sz="2400"/>
            </a:lvl2pPr>
            <a:lvl3pPr marL="699585" indent="-168419">
              <a:lnSpc>
                <a:spcPct val="100000"/>
              </a:lnSpc>
              <a:spcBef>
                <a:spcPts val="0"/>
              </a:spcBef>
              <a:tabLst/>
              <a:defRPr sz="2000"/>
            </a:lvl3pPr>
            <a:lvl4pPr marL="880958" indent="-181374">
              <a:lnSpc>
                <a:spcPct val="100000"/>
              </a:lnSpc>
              <a:spcBef>
                <a:spcPts val="0"/>
              </a:spcBef>
              <a:defRPr/>
            </a:lvl4pPr>
            <a:lvl5pPr marL="1049377" indent="-168419">
              <a:lnSpc>
                <a:spcPct val="100000"/>
              </a:lnSpc>
              <a:spcBef>
                <a:spcPts val="0"/>
              </a:spcBef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6723618"/>
      </p:ext>
    </p:extLst>
  </p:cSld>
  <p:clrMapOvr>
    <a:masterClrMapping/>
  </p:clrMapOvr>
  <p:transition>
    <p:fad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274638" y="2119164"/>
            <a:ext cx="6400800" cy="27497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9" name="Picture 18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230" y="6240963"/>
            <a:ext cx="1278510" cy="27413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64013" y="490736"/>
            <a:ext cx="1436313" cy="306604"/>
          </a:xfrm>
          <a:prstGeom prst="rect">
            <a:avLst/>
          </a:prstGeom>
        </p:spPr>
      </p:pic>
      <p:sp>
        <p:nvSpPr>
          <p:cNvPr id="12" name="Freeform 11"/>
          <p:cNvSpPr>
            <a:spLocks noEditPoints="1"/>
          </p:cNvSpPr>
          <p:nvPr userDrawn="1"/>
        </p:nvSpPr>
        <p:spPr bwMode="black">
          <a:xfrm>
            <a:off x="2137568" y="2473325"/>
            <a:ext cx="8161338" cy="2047875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rgbClr val="00BCF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56200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Microsof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100583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100583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200" y="490736"/>
            <a:ext cx="1449939" cy="306604"/>
          </a:xfrm>
          <a:prstGeom prst="rect">
            <a:avLst/>
          </a:prstGeom>
        </p:spPr>
      </p:pic>
      <p:sp>
        <p:nvSpPr>
          <p:cNvPr id="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8504238" y="307621"/>
            <a:ext cx="3656013" cy="572464"/>
          </a:xfrm>
        </p:spPr>
        <p:txBody>
          <a:bodyPr lIns="182880" tIns="146304" rIns="182880" bIns="146304"/>
          <a:lstStyle>
            <a:lvl1pPr marL="0" indent="0" algn="r">
              <a:buNone/>
              <a:defRPr sz="2000">
                <a:latin typeface="+mn-lt"/>
              </a:defRPr>
            </a:lvl1pPr>
            <a:lvl2pPr marL="342900" indent="0">
              <a:buNone/>
              <a:defRPr sz="2000"/>
            </a:lvl2pPr>
            <a:lvl3pPr marL="571500" indent="0">
              <a:buNone/>
              <a:defRPr sz="2000"/>
            </a:lvl3pPr>
            <a:lvl4pPr marL="800100" indent="0">
              <a:buNone/>
              <a:defRPr sz="2000"/>
            </a:lvl4pPr>
            <a:lvl5pPr marL="1028700" indent="0">
              <a:buNone/>
              <a:defRPr sz="2000"/>
            </a:lvl5pPr>
          </a:lstStyle>
          <a:p>
            <a:pPr lvl="0"/>
            <a:r>
              <a:rPr lang="en-US" dirty="0"/>
              <a:t>Session Code Here</a:t>
            </a:r>
          </a:p>
        </p:txBody>
      </p:sp>
    </p:spTree>
    <p:extLst>
      <p:ext uri="{BB962C8B-B14F-4D97-AF65-F5344CB8AC3E}">
        <p14:creationId xmlns:p14="http://schemas.microsoft.com/office/powerpoint/2010/main" val="7259811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Box 7"/>
          <p:cNvSpPr txBox="1"/>
          <p:nvPr userDrawn="1"/>
        </p:nvSpPr>
        <p:spPr bwMode="white">
          <a:xfrm>
            <a:off x="4418866" y="6697627"/>
            <a:ext cx="3598742" cy="16158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5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17032684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uil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100583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100583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8504238" y="307621"/>
            <a:ext cx="3656013" cy="572464"/>
          </a:xfrm>
        </p:spPr>
        <p:txBody>
          <a:bodyPr lIns="182880" tIns="146304" rIns="182880" bIns="146304"/>
          <a:lstStyle>
            <a:lvl1pPr marL="0" indent="0" algn="r">
              <a:buNone/>
              <a:defRPr sz="2000">
                <a:latin typeface="+mn-lt"/>
              </a:defRPr>
            </a:lvl1pPr>
            <a:lvl2pPr marL="342900" indent="0">
              <a:buNone/>
              <a:defRPr sz="2000"/>
            </a:lvl2pPr>
            <a:lvl3pPr marL="571500" indent="0">
              <a:buNone/>
              <a:defRPr sz="2000"/>
            </a:lvl3pPr>
            <a:lvl4pPr marL="800100" indent="0">
              <a:buNone/>
              <a:defRPr sz="2000"/>
            </a:lvl4pPr>
            <a:lvl5pPr marL="1028700" indent="0">
              <a:buNone/>
              <a:defRPr sz="2000"/>
            </a:lvl5pPr>
          </a:lstStyle>
          <a:p>
            <a:pPr lvl="0"/>
            <a:r>
              <a:rPr lang="en-US" dirty="0"/>
              <a:t>Session Code Here</a:t>
            </a:r>
          </a:p>
        </p:txBody>
      </p:sp>
      <p:sp>
        <p:nvSpPr>
          <p:cNvPr id="8" name="Freeform 7"/>
          <p:cNvSpPr>
            <a:spLocks noChangeAspect="1" noEditPoints="1"/>
          </p:cNvSpPr>
          <p:nvPr userDrawn="1"/>
        </p:nvSpPr>
        <p:spPr bwMode="black">
          <a:xfrm>
            <a:off x="457200" y="490736"/>
            <a:ext cx="1239006" cy="310896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404040"/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288989" y="6072577"/>
            <a:ext cx="1900200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#Build2016</a:t>
            </a:r>
          </a:p>
        </p:txBody>
      </p:sp>
    </p:spTree>
    <p:extLst>
      <p:ext uri="{BB962C8B-B14F-4D97-AF65-F5344CB8AC3E}">
        <p14:creationId xmlns:p14="http://schemas.microsoft.com/office/powerpoint/2010/main" val="34847577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27101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97399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503542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16052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10261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89039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41730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08995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7528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Box 7"/>
          <p:cNvSpPr txBox="1"/>
          <p:nvPr userDrawn="1"/>
        </p:nvSpPr>
        <p:spPr bwMode="white">
          <a:xfrm>
            <a:off x="4418866" y="6697627"/>
            <a:ext cx="3598742" cy="16158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5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39739778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01436" y="2963862"/>
            <a:ext cx="10235966" cy="917575"/>
          </a:xfrm>
        </p:spPr>
        <p:txBody>
          <a:bodyPr anchor="ctr" anchorCtr="0"/>
          <a:lstStyle>
            <a:lvl1pPr algn="l"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0271375"/>
      </p:ext>
    </p:extLst>
  </p:cSld>
  <p:clrMapOvr>
    <a:masterClrMapping/>
  </p:clrMapOvr>
  <p:transition>
    <p:fade/>
  </p:transition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9144000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24779">
                      <a:srgbClr val="000000"/>
                    </a:gs>
                    <a:gs pos="70000">
                      <a:srgbClr val="000000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9143999" cy="738664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24779">
                      <a:srgbClr val="000000"/>
                    </a:gs>
                    <a:gs pos="70000">
                      <a:srgbClr val="000000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9750013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91439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5417485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047395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92035">
                      <a:srgbClr val="000000"/>
                    </a:gs>
                    <a:gs pos="75000">
                      <a:srgbClr val="000000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2012871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41426"/>
            <a:ext cx="5486399" cy="2012859"/>
          </a:xfrm>
        </p:spPr>
        <p:txBody>
          <a:bodyPr>
            <a:spAutoFit/>
          </a:bodyPr>
          <a:lstStyle>
            <a:lvl1pPr>
              <a:defRPr sz="66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0496374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276519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490543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434758"/>
      </p:ext>
    </p:extLst>
  </p:cSld>
  <p:clrMapOvr>
    <a:masterClrMapping/>
  </p:clrMapOvr>
  <p:transition>
    <p:fade/>
  </p:transition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64013" y="479425"/>
            <a:ext cx="1436313" cy="30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836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9.xml"/><Relationship Id="rId18" Type="http://schemas.openxmlformats.org/officeDocument/2006/relationships/slideLayout" Target="../slideLayouts/slideLayout44.xml"/><Relationship Id="rId26" Type="http://schemas.openxmlformats.org/officeDocument/2006/relationships/theme" Target="../theme/theme2.xml"/><Relationship Id="rId3" Type="http://schemas.openxmlformats.org/officeDocument/2006/relationships/slideLayout" Target="../slideLayouts/slideLayout29.xml"/><Relationship Id="rId21" Type="http://schemas.openxmlformats.org/officeDocument/2006/relationships/slideLayout" Target="../slideLayouts/slideLayout47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17" Type="http://schemas.openxmlformats.org/officeDocument/2006/relationships/slideLayout" Target="../slideLayouts/slideLayout43.xml"/><Relationship Id="rId25" Type="http://schemas.openxmlformats.org/officeDocument/2006/relationships/slideLayout" Target="../slideLayouts/slideLayout51.xml"/><Relationship Id="rId2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42.xml"/><Relationship Id="rId20" Type="http://schemas.openxmlformats.org/officeDocument/2006/relationships/slideLayout" Target="../slideLayouts/slideLayout46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24" Type="http://schemas.openxmlformats.org/officeDocument/2006/relationships/slideLayout" Target="../slideLayouts/slideLayout50.xml"/><Relationship Id="rId5" Type="http://schemas.openxmlformats.org/officeDocument/2006/relationships/slideLayout" Target="../slideLayouts/slideLayout31.xml"/><Relationship Id="rId15" Type="http://schemas.openxmlformats.org/officeDocument/2006/relationships/slideLayout" Target="../slideLayouts/slideLayout41.xml"/><Relationship Id="rId23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36.xml"/><Relationship Id="rId19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40.xml"/><Relationship Id="rId22" Type="http://schemas.openxmlformats.org/officeDocument/2006/relationships/slideLayout" Target="../slideLayouts/slideLayout4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4.xml"/><Relationship Id="rId18" Type="http://schemas.openxmlformats.org/officeDocument/2006/relationships/slideLayout" Target="../slideLayouts/slideLayout69.xml"/><Relationship Id="rId26" Type="http://schemas.openxmlformats.org/officeDocument/2006/relationships/slideLayout" Target="../slideLayouts/slideLayout77.xml"/><Relationship Id="rId3" Type="http://schemas.openxmlformats.org/officeDocument/2006/relationships/slideLayout" Target="../slideLayouts/slideLayout54.xml"/><Relationship Id="rId21" Type="http://schemas.openxmlformats.org/officeDocument/2006/relationships/slideLayout" Target="../slideLayouts/slideLayout72.xml"/><Relationship Id="rId7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63.xml"/><Relationship Id="rId17" Type="http://schemas.openxmlformats.org/officeDocument/2006/relationships/slideLayout" Target="../slideLayouts/slideLayout68.xml"/><Relationship Id="rId25" Type="http://schemas.openxmlformats.org/officeDocument/2006/relationships/slideLayout" Target="../slideLayouts/slideLayout76.xml"/><Relationship Id="rId2" Type="http://schemas.openxmlformats.org/officeDocument/2006/relationships/slideLayout" Target="../slideLayouts/slideLayout53.xml"/><Relationship Id="rId16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71.xml"/><Relationship Id="rId1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62.xml"/><Relationship Id="rId24" Type="http://schemas.openxmlformats.org/officeDocument/2006/relationships/slideLayout" Target="../slideLayouts/slideLayout75.xml"/><Relationship Id="rId5" Type="http://schemas.openxmlformats.org/officeDocument/2006/relationships/slideLayout" Target="../slideLayouts/slideLayout56.xml"/><Relationship Id="rId15" Type="http://schemas.openxmlformats.org/officeDocument/2006/relationships/slideLayout" Target="../slideLayouts/slideLayout66.xml"/><Relationship Id="rId23" Type="http://schemas.openxmlformats.org/officeDocument/2006/relationships/slideLayout" Target="../slideLayouts/slideLayout74.xml"/><Relationship Id="rId10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70.xml"/><Relationship Id="rId4" Type="http://schemas.openxmlformats.org/officeDocument/2006/relationships/slideLayout" Target="../slideLayouts/slideLayout55.xml"/><Relationship Id="rId9" Type="http://schemas.openxmlformats.org/officeDocument/2006/relationships/slideLayout" Target="../slideLayouts/slideLayout60.xml"/><Relationship Id="rId14" Type="http://schemas.openxmlformats.org/officeDocument/2006/relationships/slideLayout" Target="../slideLayouts/slideLayout65.xml"/><Relationship Id="rId22" Type="http://schemas.openxmlformats.org/officeDocument/2006/relationships/slideLayout" Target="../slideLayouts/slideLayout73.xml"/><Relationship Id="rId27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5.xml"/><Relationship Id="rId13" Type="http://schemas.openxmlformats.org/officeDocument/2006/relationships/slideLayout" Target="../slideLayouts/slideLayout90.xml"/><Relationship Id="rId18" Type="http://schemas.openxmlformats.org/officeDocument/2006/relationships/slideLayout" Target="../slideLayouts/slideLayout95.xml"/><Relationship Id="rId26" Type="http://schemas.openxmlformats.org/officeDocument/2006/relationships/theme" Target="../theme/theme4.xml"/><Relationship Id="rId3" Type="http://schemas.openxmlformats.org/officeDocument/2006/relationships/slideLayout" Target="../slideLayouts/slideLayout80.xml"/><Relationship Id="rId21" Type="http://schemas.openxmlformats.org/officeDocument/2006/relationships/slideLayout" Target="../slideLayouts/slideLayout98.xml"/><Relationship Id="rId7" Type="http://schemas.openxmlformats.org/officeDocument/2006/relationships/slideLayout" Target="../slideLayouts/slideLayout84.xml"/><Relationship Id="rId12" Type="http://schemas.openxmlformats.org/officeDocument/2006/relationships/slideLayout" Target="../slideLayouts/slideLayout89.xml"/><Relationship Id="rId17" Type="http://schemas.openxmlformats.org/officeDocument/2006/relationships/slideLayout" Target="../slideLayouts/slideLayout94.xml"/><Relationship Id="rId25" Type="http://schemas.openxmlformats.org/officeDocument/2006/relationships/slideLayout" Target="../slideLayouts/slideLayout102.xml"/><Relationship Id="rId2" Type="http://schemas.openxmlformats.org/officeDocument/2006/relationships/slideLayout" Target="../slideLayouts/slideLayout79.xml"/><Relationship Id="rId16" Type="http://schemas.openxmlformats.org/officeDocument/2006/relationships/slideLayout" Target="../slideLayouts/slideLayout93.xml"/><Relationship Id="rId20" Type="http://schemas.openxmlformats.org/officeDocument/2006/relationships/slideLayout" Target="../slideLayouts/slideLayout97.xml"/><Relationship Id="rId1" Type="http://schemas.openxmlformats.org/officeDocument/2006/relationships/slideLayout" Target="../slideLayouts/slideLayout78.xml"/><Relationship Id="rId6" Type="http://schemas.openxmlformats.org/officeDocument/2006/relationships/slideLayout" Target="../slideLayouts/slideLayout83.xml"/><Relationship Id="rId11" Type="http://schemas.openxmlformats.org/officeDocument/2006/relationships/slideLayout" Target="../slideLayouts/slideLayout88.xml"/><Relationship Id="rId24" Type="http://schemas.openxmlformats.org/officeDocument/2006/relationships/slideLayout" Target="../slideLayouts/slideLayout101.xml"/><Relationship Id="rId5" Type="http://schemas.openxmlformats.org/officeDocument/2006/relationships/slideLayout" Target="../slideLayouts/slideLayout82.xml"/><Relationship Id="rId15" Type="http://schemas.openxmlformats.org/officeDocument/2006/relationships/slideLayout" Target="../slideLayouts/slideLayout92.xml"/><Relationship Id="rId23" Type="http://schemas.openxmlformats.org/officeDocument/2006/relationships/slideLayout" Target="../slideLayouts/slideLayout100.xml"/><Relationship Id="rId10" Type="http://schemas.openxmlformats.org/officeDocument/2006/relationships/slideLayout" Target="../slideLayouts/slideLayout87.xml"/><Relationship Id="rId19" Type="http://schemas.openxmlformats.org/officeDocument/2006/relationships/slideLayout" Target="../slideLayouts/slideLayout96.xml"/><Relationship Id="rId4" Type="http://schemas.openxmlformats.org/officeDocument/2006/relationships/slideLayout" Target="../slideLayouts/slideLayout81.xml"/><Relationship Id="rId9" Type="http://schemas.openxmlformats.org/officeDocument/2006/relationships/slideLayout" Target="../slideLayouts/slideLayout86.xml"/><Relationship Id="rId14" Type="http://schemas.openxmlformats.org/officeDocument/2006/relationships/slideLayout" Target="../slideLayouts/slideLayout91.xml"/><Relationship Id="rId22" Type="http://schemas.openxmlformats.org/officeDocument/2006/relationships/slideLayout" Target="../slideLayouts/slideLayout99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0.xml"/><Relationship Id="rId13" Type="http://schemas.openxmlformats.org/officeDocument/2006/relationships/slideLayout" Target="../slideLayouts/slideLayout115.xml"/><Relationship Id="rId18" Type="http://schemas.openxmlformats.org/officeDocument/2006/relationships/slideLayout" Target="../slideLayouts/slideLayout120.xml"/><Relationship Id="rId26" Type="http://schemas.openxmlformats.org/officeDocument/2006/relationships/slideLayout" Target="../slideLayouts/slideLayout128.xml"/><Relationship Id="rId3" Type="http://schemas.openxmlformats.org/officeDocument/2006/relationships/slideLayout" Target="../slideLayouts/slideLayout105.xml"/><Relationship Id="rId21" Type="http://schemas.openxmlformats.org/officeDocument/2006/relationships/slideLayout" Target="../slideLayouts/slideLayout123.xml"/><Relationship Id="rId7" Type="http://schemas.openxmlformats.org/officeDocument/2006/relationships/slideLayout" Target="../slideLayouts/slideLayout109.xml"/><Relationship Id="rId12" Type="http://schemas.openxmlformats.org/officeDocument/2006/relationships/slideLayout" Target="../slideLayouts/slideLayout114.xml"/><Relationship Id="rId17" Type="http://schemas.openxmlformats.org/officeDocument/2006/relationships/slideLayout" Target="../slideLayouts/slideLayout119.xml"/><Relationship Id="rId25" Type="http://schemas.openxmlformats.org/officeDocument/2006/relationships/slideLayout" Target="../slideLayouts/slideLayout127.xml"/><Relationship Id="rId2" Type="http://schemas.openxmlformats.org/officeDocument/2006/relationships/slideLayout" Target="../slideLayouts/slideLayout104.xml"/><Relationship Id="rId16" Type="http://schemas.openxmlformats.org/officeDocument/2006/relationships/slideLayout" Target="../slideLayouts/slideLayout118.xml"/><Relationship Id="rId20" Type="http://schemas.openxmlformats.org/officeDocument/2006/relationships/slideLayout" Target="../slideLayouts/slideLayout122.xml"/><Relationship Id="rId29" Type="http://schemas.openxmlformats.org/officeDocument/2006/relationships/theme" Target="../theme/theme5.xml"/><Relationship Id="rId1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8.xml"/><Relationship Id="rId11" Type="http://schemas.openxmlformats.org/officeDocument/2006/relationships/slideLayout" Target="../slideLayouts/slideLayout113.xml"/><Relationship Id="rId24" Type="http://schemas.openxmlformats.org/officeDocument/2006/relationships/slideLayout" Target="../slideLayouts/slideLayout126.xml"/><Relationship Id="rId5" Type="http://schemas.openxmlformats.org/officeDocument/2006/relationships/slideLayout" Target="../slideLayouts/slideLayout107.xml"/><Relationship Id="rId15" Type="http://schemas.openxmlformats.org/officeDocument/2006/relationships/slideLayout" Target="../slideLayouts/slideLayout117.xml"/><Relationship Id="rId23" Type="http://schemas.openxmlformats.org/officeDocument/2006/relationships/slideLayout" Target="../slideLayouts/slideLayout125.xml"/><Relationship Id="rId28" Type="http://schemas.openxmlformats.org/officeDocument/2006/relationships/slideLayout" Target="../slideLayouts/slideLayout130.xml"/><Relationship Id="rId10" Type="http://schemas.openxmlformats.org/officeDocument/2006/relationships/slideLayout" Target="../slideLayouts/slideLayout112.xml"/><Relationship Id="rId19" Type="http://schemas.openxmlformats.org/officeDocument/2006/relationships/slideLayout" Target="../slideLayouts/slideLayout121.xml"/><Relationship Id="rId4" Type="http://schemas.openxmlformats.org/officeDocument/2006/relationships/slideLayout" Target="../slideLayouts/slideLayout106.xml"/><Relationship Id="rId9" Type="http://schemas.openxmlformats.org/officeDocument/2006/relationships/slideLayout" Target="../slideLayouts/slideLayout111.xml"/><Relationship Id="rId14" Type="http://schemas.openxmlformats.org/officeDocument/2006/relationships/slideLayout" Target="../slideLayouts/slideLayout116.xml"/><Relationship Id="rId22" Type="http://schemas.openxmlformats.org/officeDocument/2006/relationships/slideLayout" Target="../slideLayouts/slideLayout124.xml"/><Relationship Id="rId27" Type="http://schemas.openxmlformats.org/officeDocument/2006/relationships/slideLayout" Target="../slideLayouts/slideLayout129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8.xml"/><Relationship Id="rId13" Type="http://schemas.openxmlformats.org/officeDocument/2006/relationships/slideLayout" Target="../slideLayouts/slideLayout143.xml"/><Relationship Id="rId18" Type="http://schemas.openxmlformats.org/officeDocument/2006/relationships/slideLayout" Target="../slideLayouts/slideLayout148.xml"/><Relationship Id="rId26" Type="http://schemas.openxmlformats.org/officeDocument/2006/relationships/slideLayout" Target="../slideLayouts/slideLayout156.xml"/><Relationship Id="rId3" Type="http://schemas.openxmlformats.org/officeDocument/2006/relationships/slideLayout" Target="../slideLayouts/slideLayout133.xml"/><Relationship Id="rId21" Type="http://schemas.openxmlformats.org/officeDocument/2006/relationships/slideLayout" Target="../slideLayouts/slideLayout151.xml"/><Relationship Id="rId7" Type="http://schemas.openxmlformats.org/officeDocument/2006/relationships/slideLayout" Target="../slideLayouts/slideLayout137.xml"/><Relationship Id="rId12" Type="http://schemas.openxmlformats.org/officeDocument/2006/relationships/slideLayout" Target="../slideLayouts/slideLayout142.xml"/><Relationship Id="rId17" Type="http://schemas.openxmlformats.org/officeDocument/2006/relationships/slideLayout" Target="../slideLayouts/slideLayout147.xml"/><Relationship Id="rId25" Type="http://schemas.openxmlformats.org/officeDocument/2006/relationships/slideLayout" Target="../slideLayouts/slideLayout155.xml"/><Relationship Id="rId2" Type="http://schemas.openxmlformats.org/officeDocument/2006/relationships/slideLayout" Target="../slideLayouts/slideLayout132.xml"/><Relationship Id="rId16" Type="http://schemas.openxmlformats.org/officeDocument/2006/relationships/slideLayout" Target="../slideLayouts/slideLayout146.xml"/><Relationship Id="rId20" Type="http://schemas.openxmlformats.org/officeDocument/2006/relationships/slideLayout" Target="../slideLayouts/slideLayout150.xml"/><Relationship Id="rId29" Type="http://schemas.openxmlformats.org/officeDocument/2006/relationships/slideLayout" Target="../slideLayouts/slideLayout159.xml"/><Relationship Id="rId1" Type="http://schemas.openxmlformats.org/officeDocument/2006/relationships/slideLayout" Target="../slideLayouts/slideLayout131.xml"/><Relationship Id="rId6" Type="http://schemas.openxmlformats.org/officeDocument/2006/relationships/slideLayout" Target="../slideLayouts/slideLayout136.xml"/><Relationship Id="rId11" Type="http://schemas.openxmlformats.org/officeDocument/2006/relationships/slideLayout" Target="../slideLayouts/slideLayout141.xml"/><Relationship Id="rId24" Type="http://schemas.openxmlformats.org/officeDocument/2006/relationships/slideLayout" Target="../slideLayouts/slideLayout154.xml"/><Relationship Id="rId5" Type="http://schemas.openxmlformats.org/officeDocument/2006/relationships/slideLayout" Target="../slideLayouts/slideLayout135.xml"/><Relationship Id="rId15" Type="http://schemas.openxmlformats.org/officeDocument/2006/relationships/slideLayout" Target="../slideLayouts/slideLayout145.xml"/><Relationship Id="rId23" Type="http://schemas.openxmlformats.org/officeDocument/2006/relationships/slideLayout" Target="../slideLayouts/slideLayout153.xml"/><Relationship Id="rId28" Type="http://schemas.openxmlformats.org/officeDocument/2006/relationships/slideLayout" Target="../slideLayouts/slideLayout158.xml"/><Relationship Id="rId10" Type="http://schemas.openxmlformats.org/officeDocument/2006/relationships/slideLayout" Target="../slideLayouts/slideLayout140.xml"/><Relationship Id="rId19" Type="http://schemas.openxmlformats.org/officeDocument/2006/relationships/slideLayout" Target="../slideLayouts/slideLayout149.xml"/><Relationship Id="rId4" Type="http://schemas.openxmlformats.org/officeDocument/2006/relationships/slideLayout" Target="../slideLayouts/slideLayout134.xml"/><Relationship Id="rId9" Type="http://schemas.openxmlformats.org/officeDocument/2006/relationships/slideLayout" Target="../slideLayouts/slideLayout139.xml"/><Relationship Id="rId14" Type="http://schemas.openxmlformats.org/officeDocument/2006/relationships/slideLayout" Target="../slideLayouts/slideLayout144.xml"/><Relationship Id="rId22" Type="http://schemas.openxmlformats.org/officeDocument/2006/relationships/slideLayout" Target="../slideLayouts/slideLayout152.xml"/><Relationship Id="rId27" Type="http://schemas.openxmlformats.org/officeDocument/2006/relationships/slideLayout" Target="../slideLayouts/slideLayout157.xml"/><Relationship Id="rId30" Type="http://schemas.openxmlformats.org/officeDocument/2006/relationships/theme" Target="../theme/theme6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7.xml"/><Relationship Id="rId13" Type="http://schemas.openxmlformats.org/officeDocument/2006/relationships/slideLayout" Target="../slideLayouts/slideLayout172.xml"/><Relationship Id="rId18" Type="http://schemas.openxmlformats.org/officeDocument/2006/relationships/slideLayout" Target="../slideLayouts/slideLayout177.xml"/><Relationship Id="rId26" Type="http://schemas.openxmlformats.org/officeDocument/2006/relationships/theme" Target="../theme/theme7.xml"/><Relationship Id="rId3" Type="http://schemas.openxmlformats.org/officeDocument/2006/relationships/slideLayout" Target="../slideLayouts/slideLayout162.xml"/><Relationship Id="rId21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66.xml"/><Relationship Id="rId12" Type="http://schemas.openxmlformats.org/officeDocument/2006/relationships/slideLayout" Target="../slideLayouts/slideLayout171.xml"/><Relationship Id="rId17" Type="http://schemas.openxmlformats.org/officeDocument/2006/relationships/slideLayout" Target="../slideLayouts/slideLayout176.xml"/><Relationship Id="rId25" Type="http://schemas.openxmlformats.org/officeDocument/2006/relationships/slideLayout" Target="../slideLayouts/slideLayout184.xml"/><Relationship Id="rId2" Type="http://schemas.openxmlformats.org/officeDocument/2006/relationships/slideLayout" Target="../slideLayouts/slideLayout161.xml"/><Relationship Id="rId16" Type="http://schemas.openxmlformats.org/officeDocument/2006/relationships/slideLayout" Target="../slideLayouts/slideLayout175.xml"/><Relationship Id="rId20" Type="http://schemas.openxmlformats.org/officeDocument/2006/relationships/slideLayout" Target="../slideLayouts/slideLayout179.xml"/><Relationship Id="rId1" Type="http://schemas.openxmlformats.org/officeDocument/2006/relationships/slideLayout" Target="../slideLayouts/slideLayout160.xml"/><Relationship Id="rId6" Type="http://schemas.openxmlformats.org/officeDocument/2006/relationships/slideLayout" Target="../slideLayouts/slideLayout165.xml"/><Relationship Id="rId11" Type="http://schemas.openxmlformats.org/officeDocument/2006/relationships/slideLayout" Target="../slideLayouts/slideLayout170.xml"/><Relationship Id="rId24" Type="http://schemas.openxmlformats.org/officeDocument/2006/relationships/slideLayout" Target="../slideLayouts/slideLayout183.xml"/><Relationship Id="rId5" Type="http://schemas.openxmlformats.org/officeDocument/2006/relationships/slideLayout" Target="../slideLayouts/slideLayout164.xml"/><Relationship Id="rId15" Type="http://schemas.openxmlformats.org/officeDocument/2006/relationships/slideLayout" Target="../slideLayouts/slideLayout174.xml"/><Relationship Id="rId23" Type="http://schemas.openxmlformats.org/officeDocument/2006/relationships/slideLayout" Target="../slideLayouts/slideLayout182.xml"/><Relationship Id="rId10" Type="http://schemas.openxmlformats.org/officeDocument/2006/relationships/slideLayout" Target="../slideLayouts/slideLayout169.xml"/><Relationship Id="rId19" Type="http://schemas.openxmlformats.org/officeDocument/2006/relationships/slideLayout" Target="../slideLayouts/slideLayout178.xml"/><Relationship Id="rId4" Type="http://schemas.openxmlformats.org/officeDocument/2006/relationships/slideLayout" Target="../slideLayouts/slideLayout163.xml"/><Relationship Id="rId9" Type="http://schemas.openxmlformats.org/officeDocument/2006/relationships/slideLayout" Target="../slideLayouts/slideLayout168.xml"/><Relationship Id="rId14" Type="http://schemas.openxmlformats.org/officeDocument/2006/relationships/slideLayout" Target="../slideLayouts/slideLayout173.xml"/><Relationship Id="rId22" Type="http://schemas.openxmlformats.org/officeDocument/2006/relationships/slideLayout" Target="../slideLayouts/slideLayout18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12618967" y="0"/>
            <a:ext cx="952401" cy="5766965"/>
            <a:chOff x="12618967" y="0"/>
            <a:chExt cx="952401" cy="5766965"/>
          </a:xfrm>
        </p:grpSpPr>
        <p:grpSp>
          <p:nvGrpSpPr>
            <p:cNvPr id="18" name="Group 17"/>
            <p:cNvGrpSpPr/>
            <p:nvPr userDrawn="1"/>
          </p:nvGrpSpPr>
          <p:grpSpPr>
            <a:xfrm>
              <a:off x="12618967" y="0"/>
              <a:ext cx="952401" cy="5720411"/>
              <a:chOff x="12618967" y="0"/>
              <a:chExt cx="952401" cy="5720411"/>
            </a:xfrm>
          </p:grpSpPr>
          <p:grpSp>
            <p:nvGrpSpPr>
              <p:cNvPr id="26" name="Group 25"/>
              <p:cNvGrpSpPr/>
              <p:nvPr userDrawn="1"/>
            </p:nvGrpSpPr>
            <p:grpSpPr>
              <a:xfrm rot="5400000">
                <a:off x="11580864" y="1044098"/>
                <a:ext cx="2705442" cy="629236"/>
                <a:chOff x="1584344" y="4543426"/>
                <a:chExt cx="2705442" cy="629236"/>
              </a:xfrm>
            </p:grpSpPr>
            <p:sp>
              <p:nvSpPr>
                <p:cNvPr id="37" name="Rectangle 36"/>
                <p:cNvSpPr/>
                <p:nvPr userDrawn="1"/>
              </p:nvSpPr>
              <p:spPr bwMode="auto">
                <a:xfrm>
                  <a:off x="1586734" y="4543428"/>
                  <a:ext cx="869930" cy="289766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Orange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216 G:59 B:1</a:t>
                  </a:r>
                  <a:endParaRPr lang="en-US" sz="5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1" name="Rectangle 40"/>
                <p:cNvSpPr/>
                <p:nvPr userDrawn="1"/>
              </p:nvSpPr>
              <p:spPr bwMode="auto">
                <a:xfrm>
                  <a:off x="2505456" y="4543427"/>
                  <a:ext cx="869930" cy="289766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Blue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G:120 B:215</a:t>
                  </a:r>
                  <a:endParaRPr lang="en-US" sz="5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2" name="Rectangle 41"/>
                <p:cNvSpPr/>
                <p:nvPr userDrawn="1"/>
              </p:nvSpPr>
              <p:spPr bwMode="auto">
                <a:xfrm>
                  <a:off x="3419856" y="4543426"/>
                  <a:ext cx="869930" cy="289766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14644">
                            <a:schemeClr val="tx1"/>
                          </a:gs>
                          <a:gs pos="42000">
                            <a:schemeClr val="tx1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Light Green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10042">
                            <a:schemeClr val="tx1"/>
                          </a:gs>
                          <a:gs pos="39000">
                            <a:schemeClr val="tx1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10042">
                            <a:schemeClr val="tx1"/>
                          </a:gs>
                          <a:gs pos="39000">
                            <a:schemeClr val="tx1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186 G:216 B:10</a:t>
                  </a:r>
                  <a:endParaRPr lang="en-US" sz="500" dirty="0">
                    <a:gradFill>
                      <a:gsLst>
                        <a:gs pos="10042">
                          <a:schemeClr val="tx1"/>
                        </a:gs>
                        <a:gs pos="39000">
                          <a:schemeClr val="tx1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3" name="Rectangle 42"/>
                <p:cNvSpPr/>
                <p:nvPr userDrawn="1"/>
              </p:nvSpPr>
              <p:spPr bwMode="auto">
                <a:xfrm>
                  <a:off x="2498744" y="4882896"/>
                  <a:ext cx="869930" cy="289766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Purple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92 G:45 B:145</a:t>
                  </a:r>
                  <a:endPara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4" name="Rectangle 43"/>
                <p:cNvSpPr/>
                <p:nvPr userDrawn="1"/>
              </p:nvSpPr>
              <p:spPr bwMode="auto">
                <a:xfrm>
                  <a:off x="3413144" y="4882895"/>
                  <a:ext cx="869930" cy="289766"/>
                </a:xfrm>
                <a:prstGeom prst="rect">
                  <a:avLst/>
                </a:prstGeom>
                <a:solidFill>
                  <a:schemeClr val="accent6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Dark Blue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G:32 B:80</a:t>
                  </a:r>
                  <a:endPara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5" name="Rectangle 44"/>
                <p:cNvSpPr/>
                <p:nvPr userDrawn="1"/>
              </p:nvSpPr>
              <p:spPr bwMode="auto">
                <a:xfrm>
                  <a:off x="1584344" y="4882896"/>
                  <a:ext cx="869930" cy="289766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14644">
                            <a:schemeClr val="tx1"/>
                          </a:gs>
                          <a:gs pos="42000">
                            <a:schemeClr val="tx1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Yellow</a:t>
                  </a:r>
                </a:p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kern="1200" dirty="0">
                      <a:gradFill>
                        <a:gsLst>
                          <a:gs pos="10042">
                            <a:schemeClr val="tx1"/>
                          </a:gs>
                          <a:gs pos="39000">
                            <a:schemeClr val="tx1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R:255 G:185 B:0</a:t>
                  </a:r>
                </a:p>
              </p:txBody>
            </p:sp>
          </p:grpSp>
          <p:grpSp>
            <p:nvGrpSpPr>
              <p:cNvPr id="27" name="Group 26"/>
              <p:cNvGrpSpPr/>
              <p:nvPr userDrawn="1"/>
            </p:nvGrpSpPr>
            <p:grpSpPr>
              <a:xfrm rot="5400000">
                <a:off x="11870606" y="3812276"/>
                <a:ext cx="1786491" cy="289766"/>
                <a:chOff x="4476564" y="4543426"/>
                <a:chExt cx="1786491" cy="289766"/>
              </a:xfrm>
            </p:grpSpPr>
            <p:sp>
              <p:nvSpPr>
                <p:cNvPr id="33" name="Rectangle 32"/>
                <p:cNvSpPr/>
                <p:nvPr userDrawn="1"/>
              </p:nvSpPr>
              <p:spPr bwMode="auto">
                <a:xfrm>
                  <a:off x="4476564" y="4543426"/>
                  <a:ext cx="869930" cy="289766"/>
                </a:xfrm>
                <a:prstGeom prst="rect">
                  <a:avLst/>
                </a:prstGeom>
                <a:solidFill>
                  <a:srgbClr val="00188F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Mid-Blue</a:t>
                  </a:r>
                </a:p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kern="12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R:0 G:24 B:143</a:t>
                  </a:r>
                </a:p>
              </p:txBody>
            </p:sp>
            <p:sp>
              <p:nvSpPr>
                <p:cNvPr id="19" name="Rectangle 18"/>
                <p:cNvSpPr/>
                <p:nvPr userDrawn="1"/>
              </p:nvSpPr>
              <p:spPr bwMode="auto">
                <a:xfrm>
                  <a:off x="5393125" y="4543426"/>
                  <a:ext cx="869930" cy="289766"/>
                </a:xfrm>
                <a:prstGeom prst="rect">
                  <a:avLst/>
                </a:prstGeom>
                <a:solidFill>
                  <a:srgbClr val="00BCF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14644">
                            <a:schemeClr val="tx1"/>
                          </a:gs>
                          <a:gs pos="42000">
                            <a:schemeClr val="tx1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Light Blue</a:t>
                  </a:r>
                </a:p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kern="1200" dirty="0">
                      <a:gradFill>
                        <a:gsLst>
                          <a:gs pos="10042">
                            <a:schemeClr val="tx1"/>
                          </a:gs>
                          <a:gs pos="39000">
                            <a:schemeClr val="tx1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R:0 G:188 B:242</a:t>
                  </a:r>
                </a:p>
              </p:txBody>
            </p:sp>
          </p:grpSp>
          <p:sp>
            <p:nvSpPr>
              <p:cNvPr id="28" name="TextBox 27"/>
              <p:cNvSpPr txBox="1"/>
              <p:nvPr userDrawn="1"/>
            </p:nvSpPr>
            <p:spPr>
              <a:xfrm rot="5400000">
                <a:off x="12988035" y="260168"/>
                <a:ext cx="843501" cy="323165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00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Main colors</a:t>
                </a:r>
              </a:p>
            </p:txBody>
          </p:sp>
          <p:sp>
            <p:nvSpPr>
              <p:cNvPr id="32" name="TextBox 31"/>
              <p:cNvSpPr txBox="1"/>
              <p:nvPr userDrawn="1"/>
            </p:nvSpPr>
            <p:spPr>
              <a:xfrm rot="5400000">
                <a:off x="11742070" y="4230580"/>
                <a:ext cx="2656496" cy="323165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00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Secondary colors (use only when</a:t>
                </a:r>
                <a:r>
                  <a:rPr lang="en-US" sz="1000" baseline="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 necessary)</a:t>
                </a:r>
                <a:endParaRPr lang="en-US" sz="10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</p:grpSp>
        <p:sp>
          <p:nvSpPr>
            <p:cNvPr id="20" name="Rectangle 19"/>
            <p:cNvSpPr/>
            <p:nvPr userDrawn="1"/>
          </p:nvSpPr>
          <p:spPr bwMode="auto">
            <a:xfrm rot="5400000">
              <a:off x="12328886" y="5187117"/>
              <a:ext cx="869930" cy="289766"/>
            </a:xfrm>
            <a:prstGeom prst="rect">
              <a:avLst/>
            </a:prstGeom>
            <a:solidFill>
              <a:srgbClr val="505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12389">
                        <a:srgbClr val="FFFFFF"/>
                      </a:gs>
                      <a:gs pos="46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Gray</a:t>
              </a:r>
            </a:p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kern="1200" dirty="0">
                  <a:gradFill>
                    <a:gsLst>
                      <a:gs pos="12389">
                        <a:srgbClr val="FFFFFF"/>
                      </a:gs>
                      <a:gs pos="46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R:80 G:80 B:80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02" r:id="rId1"/>
    <p:sldLayoutId id="2147484303" r:id="rId2"/>
    <p:sldLayoutId id="2147484304" r:id="rId3"/>
    <p:sldLayoutId id="2147484305" r:id="rId4"/>
    <p:sldLayoutId id="2147484295" r:id="rId5"/>
    <p:sldLayoutId id="2147484240" r:id="rId6"/>
    <p:sldLayoutId id="2147484296" r:id="rId7"/>
    <p:sldLayoutId id="2147484241" r:id="rId8"/>
    <p:sldLayoutId id="2147484297" r:id="rId9"/>
    <p:sldLayoutId id="2147484244" r:id="rId10"/>
    <p:sldLayoutId id="2147484298" r:id="rId11"/>
    <p:sldLayoutId id="2147484245" r:id="rId12"/>
    <p:sldLayoutId id="2147484247" r:id="rId13"/>
    <p:sldLayoutId id="2147484249" r:id="rId14"/>
    <p:sldLayoutId id="2147484301" r:id="rId15"/>
    <p:sldLayoutId id="2147484251" r:id="rId16"/>
    <p:sldLayoutId id="2147484252" r:id="rId17"/>
    <p:sldLayoutId id="2147484306" r:id="rId18"/>
    <p:sldLayoutId id="2147484307" r:id="rId19"/>
    <p:sldLayoutId id="2147484254" r:id="rId20"/>
    <p:sldLayoutId id="2147484257" r:id="rId21"/>
    <p:sldLayoutId id="2147484258" r:id="rId22"/>
    <p:sldLayoutId id="2147484260" r:id="rId23"/>
    <p:sldLayoutId id="2147484299" r:id="rId24"/>
    <p:sldLayoutId id="2147484263" r:id="rId25"/>
    <p:sldLayoutId id="2147484335" r:id="rId26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§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§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§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§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§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5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1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12618964" y="-8395"/>
            <a:ext cx="955641" cy="5775361"/>
            <a:chOff x="12618967" y="-8396"/>
            <a:chExt cx="955641" cy="5775361"/>
          </a:xfrm>
        </p:grpSpPr>
        <p:grpSp>
          <p:nvGrpSpPr>
            <p:cNvPr id="18" name="Group 17"/>
            <p:cNvGrpSpPr/>
            <p:nvPr userDrawn="1"/>
          </p:nvGrpSpPr>
          <p:grpSpPr>
            <a:xfrm>
              <a:off x="12618967" y="-8396"/>
              <a:ext cx="955641" cy="5755249"/>
              <a:chOff x="12618967" y="-8396"/>
              <a:chExt cx="955641" cy="5755249"/>
            </a:xfrm>
          </p:grpSpPr>
          <p:grpSp>
            <p:nvGrpSpPr>
              <p:cNvPr id="26" name="Group 25"/>
              <p:cNvGrpSpPr/>
              <p:nvPr userDrawn="1"/>
            </p:nvGrpSpPr>
            <p:grpSpPr>
              <a:xfrm rot="5400000">
                <a:off x="11580864" y="1044098"/>
                <a:ext cx="2705442" cy="629236"/>
                <a:chOff x="1584344" y="4543426"/>
                <a:chExt cx="2705442" cy="629236"/>
              </a:xfrm>
            </p:grpSpPr>
            <p:sp>
              <p:nvSpPr>
                <p:cNvPr id="37" name="Rectangle 36"/>
                <p:cNvSpPr/>
                <p:nvPr userDrawn="1"/>
              </p:nvSpPr>
              <p:spPr bwMode="auto">
                <a:xfrm>
                  <a:off x="1586734" y="4543428"/>
                  <a:ext cx="869930" cy="289766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293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Orange</a:t>
                  </a:r>
                </a:p>
                <a:p>
                  <a:pPr algn="l" defTabSz="932293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216 G:59 B:1</a:t>
                  </a:r>
                  <a:endParaRPr lang="en-US" sz="5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1" name="Rectangle 40"/>
                <p:cNvSpPr/>
                <p:nvPr userDrawn="1"/>
              </p:nvSpPr>
              <p:spPr bwMode="auto">
                <a:xfrm>
                  <a:off x="2505456" y="4543427"/>
                  <a:ext cx="869930" cy="289766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293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Blue</a:t>
                  </a:r>
                </a:p>
                <a:p>
                  <a:pPr algn="l" defTabSz="932293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G:120 B:215</a:t>
                  </a:r>
                  <a:endParaRPr lang="en-US" sz="5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2" name="Rectangle 41"/>
                <p:cNvSpPr/>
                <p:nvPr userDrawn="1"/>
              </p:nvSpPr>
              <p:spPr bwMode="auto">
                <a:xfrm>
                  <a:off x="3419856" y="4543426"/>
                  <a:ext cx="869930" cy="289766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293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14644">
                            <a:schemeClr val="tx1"/>
                          </a:gs>
                          <a:gs pos="42000">
                            <a:schemeClr val="tx1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Light Green</a:t>
                  </a:r>
                </a:p>
                <a:p>
                  <a:pPr algn="l" defTabSz="932293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10042">
                            <a:schemeClr val="tx1"/>
                          </a:gs>
                          <a:gs pos="39000">
                            <a:schemeClr val="tx1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10042">
                            <a:schemeClr val="tx1"/>
                          </a:gs>
                          <a:gs pos="39000">
                            <a:schemeClr val="tx1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186 G:216 B:10</a:t>
                  </a:r>
                  <a:endParaRPr lang="en-US" sz="500" dirty="0">
                    <a:gradFill>
                      <a:gsLst>
                        <a:gs pos="10042">
                          <a:schemeClr val="tx1"/>
                        </a:gs>
                        <a:gs pos="39000">
                          <a:schemeClr val="tx1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3" name="Rectangle 42"/>
                <p:cNvSpPr/>
                <p:nvPr userDrawn="1"/>
              </p:nvSpPr>
              <p:spPr bwMode="auto">
                <a:xfrm>
                  <a:off x="2498744" y="4882896"/>
                  <a:ext cx="869930" cy="289766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293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Purple</a:t>
                  </a:r>
                </a:p>
                <a:p>
                  <a:pPr algn="l" defTabSz="932293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92 G:45 B:145</a:t>
                  </a:r>
                  <a:endPara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4" name="Rectangle 43"/>
                <p:cNvSpPr/>
                <p:nvPr userDrawn="1"/>
              </p:nvSpPr>
              <p:spPr bwMode="auto">
                <a:xfrm>
                  <a:off x="3413144" y="4882895"/>
                  <a:ext cx="869930" cy="289766"/>
                </a:xfrm>
                <a:prstGeom prst="rect">
                  <a:avLst/>
                </a:prstGeom>
                <a:solidFill>
                  <a:schemeClr val="accent6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293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Dark Blue</a:t>
                  </a:r>
                </a:p>
                <a:p>
                  <a:pPr algn="l" defTabSz="932293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G:32 B:80</a:t>
                  </a:r>
                  <a:endPara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5" name="Rectangle 44"/>
                <p:cNvSpPr/>
                <p:nvPr userDrawn="1"/>
              </p:nvSpPr>
              <p:spPr bwMode="auto">
                <a:xfrm>
                  <a:off x="1584344" y="4882896"/>
                  <a:ext cx="869930" cy="289766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293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14644">
                            <a:schemeClr val="tx1"/>
                          </a:gs>
                          <a:gs pos="42000">
                            <a:schemeClr val="tx1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Yellow</a:t>
                  </a:r>
                </a:p>
                <a:p>
                  <a:pPr marL="0" algn="l" defTabSz="932293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kern="1200" dirty="0">
                      <a:gradFill>
                        <a:gsLst>
                          <a:gs pos="10042">
                            <a:schemeClr val="tx1"/>
                          </a:gs>
                          <a:gs pos="39000">
                            <a:schemeClr val="tx1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R:255 G:185 B:0</a:t>
                  </a:r>
                </a:p>
              </p:txBody>
            </p:sp>
          </p:grpSp>
          <p:grpSp>
            <p:nvGrpSpPr>
              <p:cNvPr id="27" name="Group 26"/>
              <p:cNvGrpSpPr/>
              <p:nvPr userDrawn="1"/>
            </p:nvGrpSpPr>
            <p:grpSpPr>
              <a:xfrm rot="5400000">
                <a:off x="11870606" y="3812276"/>
                <a:ext cx="1786491" cy="289766"/>
                <a:chOff x="4476564" y="4543426"/>
                <a:chExt cx="1786491" cy="289766"/>
              </a:xfrm>
            </p:grpSpPr>
            <p:sp>
              <p:nvSpPr>
                <p:cNvPr id="33" name="Rectangle 32"/>
                <p:cNvSpPr/>
                <p:nvPr userDrawn="1"/>
              </p:nvSpPr>
              <p:spPr bwMode="auto">
                <a:xfrm>
                  <a:off x="4476564" y="4543426"/>
                  <a:ext cx="869930" cy="289766"/>
                </a:xfrm>
                <a:prstGeom prst="rect">
                  <a:avLst/>
                </a:prstGeom>
                <a:solidFill>
                  <a:srgbClr val="00188F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293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Mid-Blue</a:t>
                  </a:r>
                </a:p>
                <a:p>
                  <a:pPr marL="0" algn="l" defTabSz="932293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kern="12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R:0 G:24 B:143</a:t>
                  </a:r>
                </a:p>
              </p:txBody>
            </p:sp>
            <p:sp>
              <p:nvSpPr>
                <p:cNvPr id="19" name="Rectangle 18"/>
                <p:cNvSpPr/>
                <p:nvPr userDrawn="1"/>
              </p:nvSpPr>
              <p:spPr bwMode="auto">
                <a:xfrm>
                  <a:off x="5393125" y="4543426"/>
                  <a:ext cx="869930" cy="289766"/>
                </a:xfrm>
                <a:prstGeom prst="rect">
                  <a:avLst/>
                </a:prstGeom>
                <a:solidFill>
                  <a:srgbClr val="00BCF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293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14644">
                            <a:schemeClr val="tx1"/>
                          </a:gs>
                          <a:gs pos="42000">
                            <a:schemeClr val="tx1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Light Blue</a:t>
                  </a:r>
                </a:p>
                <a:p>
                  <a:pPr marL="0" algn="l" defTabSz="932293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kern="1200" dirty="0">
                      <a:gradFill>
                        <a:gsLst>
                          <a:gs pos="10042">
                            <a:schemeClr val="tx1"/>
                          </a:gs>
                          <a:gs pos="39000">
                            <a:schemeClr val="tx1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R:0 G:188 B:242</a:t>
                  </a:r>
                </a:p>
              </p:txBody>
            </p:sp>
          </p:grpSp>
          <p:sp>
            <p:nvSpPr>
              <p:cNvPr id="28" name="TextBox 27"/>
              <p:cNvSpPr txBox="1"/>
              <p:nvPr userDrawn="1"/>
            </p:nvSpPr>
            <p:spPr>
              <a:xfrm rot="5400000">
                <a:off x="12979639" y="256928"/>
                <a:ext cx="860293" cy="329645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00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Main colors</a:t>
                </a:r>
              </a:p>
            </p:txBody>
          </p:sp>
          <p:sp>
            <p:nvSpPr>
              <p:cNvPr id="32" name="TextBox 31"/>
              <p:cNvSpPr txBox="1"/>
              <p:nvPr userDrawn="1"/>
            </p:nvSpPr>
            <p:spPr>
              <a:xfrm rot="5400000">
                <a:off x="11715628" y="4227340"/>
                <a:ext cx="2709380" cy="329645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00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Secondary colors (use only when</a:t>
                </a:r>
                <a:r>
                  <a:rPr lang="en-US" sz="1000" baseline="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 necessary)</a:t>
                </a:r>
                <a:endParaRPr lang="en-US" sz="10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</p:grpSp>
        <p:sp>
          <p:nvSpPr>
            <p:cNvPr id="20" name="Rectangle 19"/>
            <p:cNvSpPr/>
            <p:nvPr userDrawn="1"/>
          </p:nvSpPr>
          <p:spPr bwMode="auto">
            <a:xfrm rot="5400000">
              <a:off x="12328886" y="5187117"/>
              <a:ext cx="869930" cy="289766"/>
            </a:xfrm>
            <a:prstGeom prst="rect">
              <a:avLst/>
            </a:prstGeom>
            <a:solidFill>
              <a:srgbClr val="505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29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12389">
                        <a:srgbClr val="FFFFFF"/>
                      </a:gs>
                      <a:gs pos="46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Gray</a:t>
              </a:r>
            </a:p>
            <a:p>
              <a:pPr marL="0" algn="l" defTabSz="93229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kern="1200" dirty="0">
                  <a:gradFill>
                    <a:gsLst>
                      <a:gs pos="12389">
                        <a:srgbClr val="FFFFFF"/>
                      </a:gs>
                      <a:gs pos="46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R:80 G:80 B:80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224750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10" r:id="rId1"/>
    <p:sldLayoutId id="2147484311" r:id="rId2"/>
    <p:sldLayoutId id="2147484312" r:id="rId3"/>
    <p:sldLayoutId id="2147484313" r:id="rId4"/>
    <p:sldLayoutId id="2147484314" r:id="rId5"/>
    <p:sldLayoutId id="2147484315" r:id="rId6"/>
    <p:sldLayoutId id="2147484316" r:id="rId7"/>
    <p:sldLayoutId id="2147484317" r:id="rId8"/>
    <p:sldLayoutId id="2147484318" r:id="rId9"/>
    <p:sldLayoutId id="2147484319" r:id="rId10"/>
    <p:sldLayoutId id="2147484320" r:id="rId11"/>
    <p:sldLayoutId id="2147484321" r:id="rId12"/>
    <p:sldLayoutId id="2147484322" r:id="rId13"/>
    <p:sldLayoutId id="2147484323" r:id="rId14"/>
    <p:sldLayoutId id="2147484324" r:id="rId15"/>
    <p:sldLayoutId id="2147484325" r:id="rId16"/>
    <p:sldLayoutId id="2147484326" r:id="rId17"/>
    <p:sldLayoutId id="2147484327" r:id="rId18"/>
    <p:sldLayoutId id="2147484328" r:id="rId19"/>
    <p:sldLayoutId id="2147484329" r:id="rId20"/>
    <p:sldLayoutId id="2147484330" r:id="rId21"/>
    <p:sldLayoutId id="2147484331" r:id="rId22"/>
    <p:sldLayoutId id="2147484332" r:id="rId23"/>
    <p:sldLayoutId id="2147484333" r:id="rId24"/>
    <p:sldLayoutId id="2147484334" r:id="rId25"/>
  </p:sldLayoutIdLst>
  <p:transition>
    <p:fade/>
  </p:transition>
  <p:txStyles>
    <p:titleStyle>
      <a:lvl1pPr algn="l" defTabSz="932563" rtl="0" eaLnBrk="1" latinLnBrk="0" hangingPunct="1">
        <a:lnSpc>
          <a:spcPct val="90000"/>
        </a:lnSpc>
        <a:spcBef>
          <a:spcPct val="0"/>
        </a:spcBef>
        <a:buNone/>
        <a:defRPr lang="en-US" sz="4799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834" marR="0" indent="-342834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§"/>
        <a:tabLst/>
        <a:defRPr sz="3999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088" marR="0" indent="-241253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§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99946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§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503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§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058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§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4548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0830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112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3394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281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563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8844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126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408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7689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3970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253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320" y="296897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228302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6445019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338" r:id="rId1"/>
    <p:sldLayoutId id="2147484339" r:id="rId2"/>
    <p:sldLayoutId id="2147484340" r:id="rId3"/>
    <p:sldLayoutId id="2147484341" r:id="rId4"/>
    <p:sldLayoutId id="2147484342" r:id="rId5"/>
    <p:sldLayoutId id="2147484343" r:id="rId6"/>
    <p:sldLayoutId id="2147484344" r:id="rId7"/>
    <p:sldLayoutId id="2147484345" r:id="rId8"/>
    <p:sldLayoutId id="2147484346" r:id="rId9"/>
    <p:sldLayoutId id="2147484347" r:id="rId10"/>
    <p:sldLayoutId id="2147484348" r:id="rId11"/>
    <p:sldLayoutId id="2147484349" r:id="rId12"/>
    <p:sldLayoutId id="2147484350" r:id="rId13"/>
    <p:sldLayoutId id="2147484351" r:id="rId14"/>
    <p:sldLayoutId id="2147484352" r:id="rId15"/>
    <p:sldLayoutId id="2147484353" r:id="rId16"/>
    <p:sldLayoutId id="2147484354" r:id="rId17"/>
    <p:sldLayoutId id="2147484355" r:id="rId18"/>
    <p:sldLayoutId id="2147484356" r:id="rId19"/>
    <p:sldLayoutId id="2147484357" r:id="rId20"/>
    <p:sldLayoutId id="2147484358" r:id="rId21"/>
    <p:sldLayoutId id="2147484360" r:id="rId22"/>
    <p:sldLayoutId id="2147484361" r:id="rId23"/>
    <p:sldLayoutId id="2147484362" r:id="rId24"/>
    <p:sldLayoutId id="2147484363" r:id="rId25"/>
    <p:sldLayoutId id="2147484364" r:id="rId26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5400" b="0" kern="1200" cap="none" spc="-102" baseline="0" dirty="0" smtClean="0">
          <a:ln w="3175">
            <a:noFill/>
          </a:ln>
          <a:gradFill>
            <a:gsLst>
              <a:gs pos="7080">
                <a:schemeClr val="tx1"/>
              </a:gs>
              <a:gs pos="26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orient="horz" pos="763">
          <p15:clr>
            <a:srgbClr val="A4A3A4"/>
          </p15:clr>
        </p15:guide>
        <p15:guide id="4" orient="horz" pos="1339">
          <p15:clr>
            <a:srgbClr val="A4A3A4"/>
          </p15:clr>
        </p15:guide>
        <p15:guide id="5" orient="horz" pos="1915">
          <p15:clr>
            <a:srgbClr val="A4A3A4"/>
          </p15:clr>
        </p15:guide>
        <p15:guide id="6" orient="horz" pos="2491">
          <p15:clr>
            <a:srgbClr val="A4A3A4"/>
          </p15:clr>
        </p15:guide>
        <p15:guide id="7" orient="horz" pos="3067">
          <p15:clr>
            <a:srgbClr val="A4A3A4"/>
          </p15:clr>
        </p15:guide>
        <p15:guide id="8" orient="horz" pos="3643">
          <p15:clr>
            <a:srgbClr val="A4A3A4"/>
          </p15:clr>
        </p15:guide>
        <p15:guide id="9" orient="horz" pos="4219">
          <p15:clr>
            <a:srgbClr val="5ACBF0"/>
          </p15:clr>
        </p15:guide>
        <p15:guide id="10" pos="749">
          <p15:clr>
            <a:srgbClr val="A4A3A4"/>
          </p15:clr>
        </p15:guide>
        <p15:guide id="11" pos="1325">
          <p15:clr>
            <a:srgbClr val="A4A3A4"/>
          </p15:clr>
        </p15:guide>
        <p15:guide id="12" pos="1901">
          <p15:clr>
            <a:srgbClr val="A4A3A4"/>
          </p15:clr>
        </p15:guide>
        <p15:guide id="13" pos="2477">
          <p15:clr>
            <a:srgbClr val="A4A3A4"/>
          </p15:clr>
        </p15:guide>
        <p15:guide id="14" pos="3053">
          <p15:clr>
            <a:srgbClr val="A4A3A4"/>
          </p15:clr>
        </p15:guide>
        <p15:guide id="15" pos="3629">
          <p15:clr>
            <a:srgbClr val="A4A3A4"/>
          </p15:clr>
        </p15:guide>
        <p15:guide id="16" pos="4205">
          <p15:clr>
            <a:srgbClr val="A4A3A4"/>
          </p15:clr>
        </p15:guide>
        <p15:guide id="17" pos="4781">
          <p15:clr>
            <a:srgbClr val="A4A3A4"/>
          </p15:clr>
        </p15:guide>
        <p15:guide id="18" pos="5357">
          <p15:clr>
            <a:srgbClr val="A4A3A4"/>
          </p15:clr>
        </p15:guide>
        <p15:guide id="19" pos="5933">
          <p15:clr>
            <a:srgbClr val="A4A3A4"/>
          </p15:clr>
        </p15:guide>
        <p15:guide id="20" pos="6509">
          <p15:clr>
            <a:srgbClr val="A4A3A4"/>
          </p15:clr>
        </p15:guide>
        <p15:guide id="21" pos="7085">
          <p15:clr>
            <a:srgbClr val="A4A3A4"/>
          </p15:clr>
        </p15:guide>
        <p15:guide id="22" pos="7661">
          <p15:clr>
            <a:srgbClr val="5ACBF0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12618967" y="0"/>
            <a:ext cx="952401" cy="5766965"/>
            <a:chOff x="12618967" y="0"/>
            <a:chExt cx="952401" cy="5766965"/>
          </a:xfrm>
        </p:grpSpPr>
        <p:grpSp>
          <p:nvGrpSpPr>
            <p:cNvPr id="26" name="Group 25"/>
            <p:cNvGrpSpPr/>
            <p:nvPr userDrawn="1"/>
          </p:nvGrpSpPr>
          <p:grpSpPr>
            <a:xfrm rot="5400000">
              <a:off x="11582059" y="1045293"/>
              <a:ext cx="2703052" cy="629236"/>
              <a:chOff x="1586734" y="4543426"/>
              <a:chExt cx="2703052" cy="629236"/>
            </a:xfrm>
          </p:grpSpPr>
          <p:sp>
            <p:nvSpPr>
              <p:cNvPr id="45" name="Rectangle 44"/>
              <p:cNvSpPr/>
              <p:nvPr userDrawn="1"/>
            </p:nvSpPr>
            <p:spPr bwMode="auto">
              <a:xfrm>
                <a:off x="1586734" y="4543427"/>
                <a:ext cx="869930" cy="28976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0 G:120 B:215</a:t>
                </a:r>
                <a:endPara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7" name="Rectangle 36"/>
              <p:cNvSpPr/>
              <p:nvPr userDrawn="1"/>
            </p:nvSpPr>
            <p:spPr bwMode="auto">
              <a:xfrm>
                <a:off x="3419856" y="4543428"/>
                <a:ext cx="869930" cy="28976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Cyan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0 G:188 B:242</a:t>
                </a:r>
                <a:endParaRPr lang="en-US" sz="50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1" name="Rectangle 40"/>
              <p:cNvSpPr/>
              <p:nvPr userDrawn="1"/>
            </p:nvSpPr>
            <p:spPr bwMode="auto">
              <a:xfrm>
                <a:off x="1586734" y="4882896"/>
                <a:ext cx="869930" cy="28976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210 G:210 B:210</a:t>
                </a:r>
                <a:endParaRPr lang="en-US" sz="500" dirty="0">
                  <a:gradFill>
                    <a:gsLst>
                      <a:gs pos="92035">
                        <a:srgbClr val="505050"/>
                      </a:gs>
                      <a:gs pos="27000">
                        <a:srgbClr val="50505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2" name="Rectangle 41"/>
              <p:cNvSpPr/>
              <p:nvPr userDrawn="1"/>
            </p:nvSpPr>
            <p:spPr bwMode="auto">
              <a:xfrm>
                <a:off x="2505456" y="4543426"/>
                <a:ext cx="869930" cy="28976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Dark Blue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0 G:32 B:80</a:t>
                </a:r>
                <a:endParaRPr lang="en-US" sz="5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3" name="Rectangle 42"/>
              <p:cNvSpPr/>
              <p:nvPr userDrawn="1"/>
            </p:nvSpPr>
            <p:spPr bwMode="auto">
              <a:xfrm>
                <a:off x="3413144" y="4882896"/>
                <a:ext cx="869930" cy="28976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Dark Gray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80 G:80 B:80</a:t>
                </a:r>
                <a:endPara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4" name="Rectangle 43"/>
              <p:cNvSpPr/>
              <p:nvPr userDrawn="1"/>
            </p:nvSpPr>
            <p:spPr bwMode="auto">
              <a:xfrm>
                <a:off x="2505456" y="4882895"/>
                <a:ext cx="869930" cy="289766"/>
              </a:xfrm>
              <a:prstGeom prst="rect">
                <a:avLst/>
              </a:prstGeom>
              <a:solidFill>
                <a:srgbClr val="73737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Gray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115 G:115 B:115</a:t>
                </a:r>
                <a:endPara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27" name="Group 26"/>
            <p:cNvGrpSpPr/>
            <p:nvPr userDrawn="1"/>
          </p:nvGrpSpPr>
          <p:grpSpPr>
            <a:xfrm rot="5400000">
              <a:off x="11412325" y="4270556"/>
              <a:ext cx="2703052" cy="289766"/>
              <a:chOff x="4476564" y="4543426"/>
              <a:chExt cx="2703052" cy="289766"/>
            </a:xfrm>
          </p:grpSpPr>
          <p:sp>
            <p:nvSpPr>
              <p:cNvPr id="33" name="Rectangle 32"/>
              <p:cNvSpPr/>
              <p:nvPr userDrawn="1"/>
            </p:nvSpPr>
            <p:spPr bwMode="auto">
              <a:xfrm>
                <a:off x="5395286" y="4543426"/>
                <a:ext cx="869930" cy="289766"/>
              </a:xfrm>
              <a:prstGeom prst="rect">
                <a:avLst/>
              </a:prstGeom>
              <a:solidFill>
                <a:srgbClr val="5C2D9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Purple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R:92 G:45 B:145</a:t>
                </a:r>
              </a:p>
            </p:txBody>
          </p:sp>
          <p:sp>
            <p:nvSpPr>
              <p:cNvPr id="34" name="Rectangle 33"/>
              <p:cNvSpPr/>
              <p:nvPr userDrawn="1"/>
            </p:nvSpPr>
            <p:spPr bwMode="auto">
              <a:xfrm>
                <a:off x="6309686" y="4543426"/>
                <a:ext cx="869930" cy="289766"/>
              </a:xfrm>
              <a:prstGeom prst="rect">
                <a:avLst/>
              </a:prstGeom>
              <a:solidFill>
                <a:srgbClr val="D83B0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Orange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216 G:59 B:1</a:t>
                </a:r>
              </a:p>
            </p:txBody>
          </p:sp>
          <p:sp>
            <p:nvSpPr>
              <p:cNvPr id="35" name="Rectangle 34"/>
              <p:cNvSpPr/>
              <p:nvPr userDrawn="1"/>
            </p:nvSpPr>
            <p:spPr bwMode="auto">
              <a:xfrm>
                <a:off x="4476564" y="4543426"/>
                <a:ext cx="869930" cy="289766"/>
              </a:xfrm>
              <a:prstGeom prst="rect">
                <a:avLst/>
              </a:prstGeom>
              <a:solidFill>
                <a:srgbClr val="107C1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Green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16 G:124 B:16</a:t>
                </a:r>
                <a:endPara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28" name="TextBox 27"/>
            <p:cNvSpPr txBox="1"/>
            <p:nvPr userDrawn="1"/>
          </p:nvSpPr>
          <p:spPr>
            <a:xfrm rot="5400000">
              <a:off x="12988035" y="260168"/>
              <a:ext cx="843501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Main colors</a:t>
              </a:r>
            </a:p>
          </p:txBody>
        </p:sp>
        <p:sp>
          <p:nvSpPr>
            <p:cNvPr id="32" name="TextBox 31"/>
            <p:cNvSpPr txBox="1"/>
            <p:nvPr userDrawn="1"/>
          </p:nvSpPr>
          <p:spPr>
            <a:xfrm rot="5400000">
              <a:off x="11742070" y="4230580"/>
              <a:ext cx="2656496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Secondary colors (use only when</a:t>
              </a:r>
              <a:r>
                <a:rPr lang="en-US" sz="1000" baseline="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 necessary)</a:t>
              </a:r>
              <a:endParaRPr lang="en-US" sz="1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628204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66" r:id="rId1"/>
    <p:sldLayoutId id="2147484367" r:id="rId2"/>
    <p:sldLayoutId id="2147484368" r:id="rId3"/>
    <p:sldLayoutId id="2147484369" r:id="rId4"/>
    <p:sldLayoutId id="2147484370" r:id="rId5"/>
    <p:sldLayoutId id="2147484371" r:id="rId6"/>
    <p:sldLayoutId id="2147484372" r:id="rId7"/>
    <p:sldLayoutId id="2147484373" r:id="rId8"/>
    <p:sldLayoutId id="2147484374" r:id="rId9"/>
    <p:sldLayoutId id="2147484375" r:id="rId10"/>
    <p:sldLayoutId id="2147484376" r:id="rId11"/>
    <p:sldLayoutId id="2147484377" r:id="rId12"/>
    <p:sldLayoutId id="2147484378" r:id="rId13"/>
    <p:sldLayoutId id="2147484379" r:id="rId14"/>
    <p:sldLayoutId id="2147484380" r:id="rId15"/>
    <p:sldLayoutId id="2147484381" r:id="rId16"/>
    <p:sldLayoutId id="2147484382" r:id="rId17"/>
    <p:sldLayoutId id="2147484383" r:id="rId18"/>
    <p:sldLayoutId id="2147484384" r:id="rId19"/>
    <p:sldLayoutId id="2147484385" r:id="rId20"/>
    <p:sldLayoutId id="2147484386" r:id="rId21"/>
    <p:sldLayoutId id="2147484387" r:id="rId22"/>
    <p:sldLayoutId id="2147484388" r:id="rId23"/>
    <p:sldLayoutId id="2147484389" r:id="rId24"/>
    <p:sldLayoutId id="2147484390" r:id="rId25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12618967" y="0"/>
            <a:ext cx="952401" cy="5766965"/>
            <a:chOff x="12618967" y="0"/>
            <a:chExt cx="952401" cy="5766965"/>
          </a:xfrm>
        </p:grpSpPr>
        <p:grpSp>
          <p:nvGrpSpPr>
            <p:cNvPr id="18" name="Group 17"/>
            <p:cNvGrpSpPr/>
            <p:nvPr userDrawn="1"/>
          </p:nvGrpSpPr>
          <p:grpSpPr>
            <a:xfrm>
              <a:off x="12618967" y="0"/>
              <a:ext cx="952401" cy="5720411"/>
              <a:chOff x="12618967" y="0"/>
              <a:chExt cx="952401" cy="5720411"/>
            </a:xfrm>
          </p:grpSpPr>
          <p:grpSp>
            <p:nvGrpSpPr>
              <p:cNvPr id="26" name="Group 25"/>
              <p:cNvGrpSpPr/>
              <p:nvPr userDrawn="1"/>
            </p:nvGrpSpPr>
            <p:grpSpPr>
              <a:xfrm rot="5400000">
                <a:off x="11580864" y="1044098"/>
                <a:ext cx="2705442" cy="629236"/>
                <a:chOff x="1584344" y="4543426"/>
                <a:chExt cx="2705442" cy="629236"/>
              </a:xfrm>
            </p:grpSpPr>
            <p:sp>
              <p:nvSpPr>
                <p:cNvPr id="37" name="Rectangle 36"/>
                <p:cNvSpPr/>
                <p:nvPr userDrawn="1"/>
              </p:nvSpPr>
              <p:spPr bwMode="auto">
                <a:xfrm>
                  <a:off x="1586734" y="4543428"/>
                  <a:ext cx="869930" cy="289766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Orange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216 G:59 B:1</a:t>
                  </a:r>
                  <a:endParaRPr lang="en-US" sz="5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1" name="Rectangle 40"/>
                <p:cNvSpPr/>
                <p:nvPr userDrawn="1"/>
              </p:nvSpPr>
              <p:spPr bwMode="auto">
                <a:xfrm>
                  <a:off x="2505456" y="4543427"/>
                  <a:ext cx="869930" cy="289766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Blue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G:120 B:215</a:t>
                  </a:r>
                  <a:endParaRPr lang="en-US" sz="5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2" name="Rectangle 41"/>
                <p:cNvSpPr/>
                <p:nvPr userDrawn="1"/>
              </p:nvSpPr>
              <p:spPr bwMode="auto">
                <a:xfrm>
                  <a:off x="3419856" y="4543426"/>
                  <a:ext cx="869930" cy="289766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14644">
                            <a:schemeClr val="tx1"/>
                          </a:gs>
                          <a:gs pos="42000">
                            <a:schemeClr val="tx1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Light Green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10042">
                            <a:schemeClr val="tx1"/>
                          </a:gs>
                          <a:gs pos="39000">
                            <a:schemeClr val="tx1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10042">
                            <a:schemeClr val="tx1"/>
                          </a:gs>
                          <a:gs pos="39000">
                            <a:schemeClr val="tx1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186 G:216 B:10</a:t>
                  </a:r>
                  <a:endParaRPr lang="en-US" sz="500" dirty="0">
                    <a:gradFill>
                      <a:gsLst>
                        <a:gs pos="10042">
                          <a:schemeClr val="tx1"/>
                        </a:gs>
                        <a:gs pos="39000">
                          <a:schemeClr val="tx1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3" name="Rectangle 42"/>
                <p:cNvSpPr/>
                <p:nvPr userDrawn="1"/>
              </p:nvSpPr>
              <p:spPr bwMode="auto">
                <a:xfrm>
                  <a:off x="2498744" y="4882896"/>
                  <a:ext cx="869930" cy="289766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Purple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92 G:45 B:145</a:t>
                  </a:r>
                  <a:endPara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4" name="Rectangle 43"/>
                <p:cNvSpPr/>
                <p:nvPr userDrawn="1"/>
              </p:nvSpPr>
              <p:spPr bwMode="auto">
                <a:xfrm>
                  <a:off x="3413144" y="4882895"/>
                  <a:ext cx="869930" cy="289766"/>
                </a:xfrm>
                <a:prstGeom prst="rect">
                  <a:avLst/>
                </a:prstGeom>
                <a:solidFill>
                  <a:schemeClr val="accent6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Dark Blue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G:32 B:80</a:t>
                  </a:r>
                  <a:endPara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5" name="Rectangle 44"/>
                <p:cNvSpPr/>
                <p:nvPr userDrawn="1"/>
              </p:nvSpPr>
              <p:spPr bwMode="auto">
                <a:xfrm>
                  <a:off x="1584344" y="4882896"/>
                  <a:ext cx="869930" cy="289766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14644">
                            <a:schemeClr val="tx1"/>
                          </a:gs>
                          <a:gs pos="42000">
                            <a:schemeClr val="tx1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Yellow</a:t>
                  </a:r>
                </a:p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kern="1200" dirty="0">
                      <a:gradFill>
                        <a:gsLst>
                          <a:gs pos="10042">
                            <a:schemeClr val="tx1"/>
                          </a:gs>
                          <a:gs pos="39000">
                            <a:schemeClr val="tx1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R:255 G:185 B:0</a:t>
                  </a:r>
                </a:p>
              </p:txBody>
            </p:sp>
          </p:grpSp>
          <p:grpSp>
            <p:nvGrpSpPr>
              <p:cNvPr id="27" name="Group 26"/>
              <p:cNvGrpSpPr/>
              <p:nvPr userDrawn="1"/>
            </p:nvGrpSpPr>
            <p:grpSpPr>
              <a:xfrm rot="5400000">
                <a:off x="11870606" y="3812276"/>
                <a:ext cx="1786491" cy="289766"/>
                <a:chOff x="4476564" y="4543426"/>
                <a:chExt cx="1786491" cy="289766"/>
              </a:xfrm>
            </p:grpSpPr>
            <p:sp>
              <p:nvSpPr>
                <p:cNvPr id="33" name="Rectangle 32"/>
                <p:cNvSpPr/>
                <p:nvPr userDrawn="1"/>
              </p:nvSpPr>
              <p:spPr bwMode="auto">
                <a:xfrm>
                  <a:off x="4476564" y="4543426"/>
                  <a:ext cx="869930" cy="289766"/>
                </a:xfrm>
                <a:prstGeom prst="rect">
                  <a:avLst/>
                </a:prstGeom>
                <a:solidFill>
                  <a:srgbClr val="00188F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Mid-Blue</a:t>
                  </a:r>
                </a:p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kern="12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R:0 G:24 B:143</a:t>
                  </a:r>
                </a:p>
              </p:txBody>
            </p:sp>
            <p:sp>
              <p:nvSpPr>
                <p:cNvPr id="19" name="Rectangle 18"/>
                <p:cNvSpPr/>
                <p:nvPr userDrawn="1"/>
              </p:nvSpPr>
              <p:spPr bwMode="auto">
                <a:xfrm>
                  <a:off x="5393125" y="4543426"/>
                  <a:ext cx="869930" cy="289766"/>
                </a:xfrm>
                <a:prstGeom prst="rect">
                  <a:avLst/>
                </a:prstGeom>
                <a:solidFill>
                  <a:srgbClr val="00BCF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14644">
                            <a:schemeClr val="tx1"/>
                          </a:gs>
                          <a:gs pos="42000">
                            <a:schemeClr val="tx1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Light Blue</a:t>
                  </a:r>
                </a:p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kern="1200" dirty="0">
                      <a:gradFill>
                        <a:gsLst>
                          <a:gs pos="10042">
                            <a:schemeClr val="tx1"/>
                          </a:gs>
                          <a:gs pos="39000">
                            <a:schemeClr val="tx1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R:0 G:188 B:242</a:t>
                  </a:r>
                </a:p>
              </p:txBody>
            </p:sp>
          </p:grpSp>
          <p:sp>
            <p:nvSpPr>
              <p:cNvPr id="28" name="TextBox 27"/>
              <p:cNvSpPr txBox="1"/>
              <p:nvPr userDrawn="1"/>
            </p:nvSpPr>
            <p:spPr>
              <a:xfrm rot="5400000">
                <a:off x="12988035" y="260168"/>
                <a:ext cx="843501" cy="323165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00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Main colors</a:t>
                </a:r>
              </a:p>
            </p:txBody>
          </p:sp>
          <p:sp>
            <p:nvSpPr>
              <p:cNvPr id="32" name="TextBox 31"/>
              <p:cNvSpPr txBox="1"/>
              <p:nvPr userDrawn="1"/>
            </p:nvSpPr>
            <p:spPr>
              <a:xfrm rot="5400000">
                <a:off x="11742070" y="4230580"/>
                <a:ext cx="2656496" cy="323165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00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Secondary colors (use only when</a:t>
                </a:r>
                <a:r>
                  <a:rPr lang="en-US" sz="1000" baseline="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 necessary)</a:t>
                </a:r>
                <a:endParaRPr lang="en-US" sz="10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</p:grpSp>
        <p:sp>
          <p:nvSpPr>
            <p:cNvPr id="20" name="Rectangle 19"/>
            <p:cNvSpPr/>
            <p:nvPr userDrawn="1"/>
          </p:nvSpPr>
          <p:spPr bwMode="auto">
            <a:xfrm rot="5400000">
              <a:off x="12328886" y="5187117"/>
              <a:ext cx="869930" cy="289766"/>
            </a:xfrm>
            <a:prstGeom prst="rect">
              <a:avLst/>
            </a:prstGeom>
            <a:solidFill>
              <a:srgbClr val="505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12389">
                        <a:srgbClr val="FFFFFF"/>
                      </a:gs>
                      <a:gs pos="46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Gray</a:t>
              </a:r>
            </a:p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kern="1200" dirty="0">
                  <a:gradFill>
                    <a:gsLst>
                      <a:gs pos="12389">
                        <a:srgbClr val="FFFFFF"/>
                      </a:gs>
                      <a:gs pos="46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R:80 G:80 B:80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793105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92" r:id="rId1"/>
    <p:sldLayoutId id="2147484393" r:id="rId2"/>
    <p:sldLayoutId id="2147484394" r:id="rId3"/>
    <p:sldLayoutId id="2147484395" r:id="rId4"/>
    <p:sldLayoutId id="2147484396" r:id="rId5"/>
    <p:sldLayoutId id="2147484397" r:id="rId6"/>
    <p:sldLayoutId id="2147484398" r:id="rId7"/>
    <p:sldLayoutId id="2147484399" r:id="rId8"/>
    <p:sldLayoutId id="2147484400" r:id="rId9"/>
    <p:sldLayoutId id="2147484401" r:id="rId10"/>
    <p:sldLayoutId id="2147484402" r:id="rId11"/>
    <p:sldLayoutId id="2147484403" r:id="rId12"/>
    <p:sldLayoutId id="2147484404" r:id="rId13"/>
    <p:sldLayoutId id="2147484405" r:id="rId14"/>
    <p:sldLayoutId id="2147484406" r:id="rId15"/>
    <p:sldLayoutId id="2147484407" r:id="rId16"/>
    <p:sldLayoutId id="2147484408" r:id="rId17"/>
    <p:sldLayoutId id="2147484409" r:id="rId18"/>
    <p:sldLayoutId id="2147484410" r:id="rId19"/>
    <p:sldLayoutId id="2147484411" r:id="rId20"/>
    <p:sldLayoutId id="2147484412" r:id="rId21"/>
    <p:sldLayoutId id="2147484413" r:id="rId22"/>
    <p:sldLayoutId id="2147484414" r:id="rId23"/>
    <p:sldLayoutId id="2147484415" r:id="rId24"/>
    <p:sldLayoutId id="2147484416" r:id="rId25"/>
    <p:sldLayoutId id="2147484417" r:id="rId26"/>
    <p:sldLayoutId id="2147484418" r:id="rId27"/>
    <p:sldLayoutId id="2147484420" r:id="rId28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§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§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§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§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§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12618967" y="0"/>
            <a:ext cx="952401" cy="5766965"/>
            <a:chOff x="12618967" y="0"/>
            <a:chExt cx="952401" cy="5766965"/>
          </a:xfrm>
        </p:grpSpPr>
        <p:grpSp>
          <p:nvGrpSpPr>
            <p:cNvPr id="18" name="Group 17"/>
            <p:cNvGrpSpPr/>
            <p:nvPr userDrawn="1"/>
          </p:nvGrpSpPr>
          <p:grpSpPr>
            <a:xfrm>
              <a:off x="12618967" y="0"/>
              <a:ext cx="952401" cy="5720411"/>
              <a:chOff x="12618967" y="0"/>
              <a:chExt cx="952401" cy="5720411"/>
            </a:xfrm>
          </p:grpSpPr>
          <p:grpSp>
            <p:nvGrpSpPr>
              <p:cNvPr id="26" name="Group 25"/>
              <p:cNvGrpSpPr/>
              <p:nvPr userDrawn="1"/>
            </p:nvGrpSpPr>
            <p:grpSpPr>
              <a:xfrm rot="5400000">
                <a:off x="11580864" y="1044098"/>
                <a:ext cx="2705442" cy="629236"/>
                <a:chOff x="1584344" y="4543426"/>
                <a:chExt cx="2705442" cy="629236"/>
              </a:xfrm>
            </p:grpSpPr>
            <p:sp>
              <p:nvSpPr>
                <p:cNvPr id="37" name="Rectangle 36"/>
                <p:cNvSpPr/>
                <p:nvPr userDrawn="1"/>
              </p:nvSpPr>
              <p:spPr bwMode="auto">
                <a:xfrm>
                  <a:off x="1586734" y="4543428"/>
                  <a:ext cx="869930" cy="289766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Orange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216 G:59 B:1</a:t>
                  </a:r>
                  <a:endParaRPr lang="en-US" sz="5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1" name="Rectangle 40"/>
                <p:cNvSpPr/>
                <p:nvPr userDrawn="1"/>
              </p:nvSpPr>
              <p:spPr bwMode="auto">
                <a:xfrm>
                  <a:off x="2505456" y="4543427"/>
                  <a:ext cx="869930" cy="289766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Blue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G:120 B:215</a:t>
                  </a:r>
                  <a:endParaRPr lang="en-US" sz="5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2" name="Rectangle 41"/>
                <p:cNvSpPr/>
                <p:nvPr userDrawn="1"/>
              </p:nvSpPr>
              <p:spPr bwMode="auto">
                <a:xfrm>
                  <a:off x="3419856" y="4543426"/>
                  <a:ext cx="869930" cy="289766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14644">
                            <a:schemeClr val="tx1"/>
                          </a:gs>
                          <a:gs pos="42000">
                            <a:schemeClr val="tx1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Light Green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10042">
                            <a:schemeClr val="tx1"/>
                          </a:gs>
                          <a:gs pos="39000">
                            <a:schemeClr val="tx1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10042">
                            <a:schemeClr val="tx1"/>
                          </a:gs>
                          <a:gs pos="39000">
                            <a:schemeClr val="tx1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186 G:216 B:10</a:t>
                  </a:r>
                  <a:endParaRPr lang="en-US" sz="500" dirty="0">
                    <a:gradFill>
                      <a:gsLst>
                        <a:gs pos="10042">
                          <a:schemeClr val="tx1"/>
                        </a:gs>
                        <a:gs pos="39000">
                          <a:schemeClr val="tx1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3" name="Rectangle 42"/>
                <p:cNvSpPr/>
                <p:nvPr userDrawn="1"/>
              </p:nvSpPr>
              <p:spPr bwMode="auto">
                <a:xfrm>
                  <a:off x="2498744" y="4882896"/>
                  <a:ext cx="869930" cy="289766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Purple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92 G:45 B:145</a:t>
                  </a:r>
                  <a:endPara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4" name="Rectangle 43"/>
                <p:cNvSpPr/>
                <p:nvPr userDrawn="1"/>
              </p:nvSpPr>
              <p:spPr bwMode="auto">
                <a:xfrm>
                  <a:off x="3413144" y="4882895"/>
                  <a:ext cx="869930" cy="289766"/>
                </a:xfrm>
                <a:prstGeom prst="rect">
                  <a:avLst/>
                </a:prstGeom>
                <a:solidFill>
                  <a:schemeClr val="accent6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Dark Blue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G:32 B:80</a:t>
                  </a:r>
                  <a:endPara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5" name="Rectangle 44"/>
                <p:cNvSpPr/>
                <p:nvPr userDrawn="1"/>
              </p:nvSpPr>
              <p:spPr bwMode="auto">
                <a:xfrm>
                  <a:off x="1584344" y="4882896"/>
                  <a:ext cx="869930" cy="289766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14644">
                            <a:schemeClr val="tx1"/>
                          </a:gs>
                          <a:gs pos="42000">
                            <a:schemeClr val="tx1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Yellow</a:t>
                  </a:r>
                </a:p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kern="1200" dirty="0">
                      <a:gradFill>
                        <a:gsLst>
                          <a:gs pos="10042">
                            <a:schemeClr val="tx1"/>
                          </a:gs>
                          <a:gs pos="39000">
                            <a:schemeClr val="tx1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R:255 G:185 B:0</a:t>
                  </a:r>
                </a:p>
              </p:txBody>
            </p:sp>
          </p:grpSp>
          <p:grpSp>
            <p:nvGrpSpPr>
              <p:cNvPr id="27" name="Group 26"/>
              <p:cNvGrpSpPr/>
              <p:nvPr userDrawn="1"/>
            </p:nvGrpSpPr>
            <p:grpSpPr>
              <a:xfrm rot="5400000">
                <a:off x="11870606" y="3812276"/>
                <a:ext cx="1786491" cy="289766"/>
                <a:chOff x="4476564" y="4543426"/>
                <a:chExt cx="1786491" cy="289766"/>
              </a:xfrm>
            </p:grpSpPr>
            <p:sp>
              <p:nvSpPr>
                <p:cNvPr id="33" name="Rectangle 32"/>
                <p:cNvSpPr/>
                <p:nvPr userDrawn="1"/>
              </p:nvSpPr>
              <p:spPr bwMode="auto">
                <a:xfrm>
                  <a:off x="4476564" y="4543426"/>
                  <a:ext cx="869930" cy="289766"/>
                </a:xfrm>
                <a:prstGeom prst="rect">
                  <a:avLst/>
                </a:prstGeom>
                <a:solidFill>
                  <a:srgbClr val="00188F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Mid-Blue</a:t>
                  </a:r>
                </a:p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kern="12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R:0 G:24 B:143</a:t>
                  </a:r>
                </a:p>
              </p:txBody>
            </p:sp>
            <p:sp>
              <p:nvSpPr>
                <p:cNvPr id="19" name="Rectangle 18"/>
                <p:cNvSpPr/>
                <p:nvPr userDrawn="1"/>
              </p:nvSpPr>
              <p:spPr bwMode="auto">
                <a:xfrm>
                  <a:off x="5393125" y="4543426"/>
                  <a:ext cx="869930" cy="289766"/>
                </a:xfrm>
                <a:prstGeom prst="rect">
                  <a:avLst/>
                </a:prstGeom>
                <a:solidFill>
                  <a:srgbClr val="00BCF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14644">
                            <a:schemeClr val="tx1"/>
                          </a:gs>
                          <a:gs pos="42000">
                            <a:schemeClr val="tx1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Light Blue</a:t>
                  </a:r>
                </a:p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kern="1200" dirty="0">
                      <a:gradFill>
                        <a:gsLst>
                          <a:gs pos="10042">
                            <a:schemeClr val="tx1"/>
                          </a:gs>
                          <a:gs pos="39000">
                            <a:schemeClr val="tx1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R:0 G:188 B:242</a:t>
                  </a:r>
                </a:p>
              </p:txBody>
            </p:sp>
          </p:grpSp>
          <p:sp>
            <p:nvSpPr>
              <p:cNvPr id="28" name="TextBox 27"/>
              <p:cNvSpPr txBox="1"/>
              <p:nvPr userDrawn="1"/>
            </p:nvSpPr>
            <p:spPr>
              <a:xfrm rot="5400000">
                <a:off x="12988035" y="260168"/>
                <a:ext cx="843501" cy="323165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00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Main colors</a:t>
                </a:r>
              </a:p>
            </p:txBody>
          </p:sp>
          <p:sp>
            <p:nvSpPr>
              <p:cNvPr id="32" name="TextBox 31"/>
              <p:cNvSpPr txBox="1"/>
              <p:nvPr userDrawn="1"/>
            </p:nvSpPr>
            <p:spPr>
              <a:xfrm rot="5400000">
                <a:off x="11742070" y="4230580"/>
                <a:ext cx="2656496" cy="323165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00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Secondary colors (use only when</a:t>
                </a:r>
                <a:r>
                  <a:rPr lang="en-US" sz="1000" baseline="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 necessary)</a:t>
                </a:r>
                <a:endParaRPr lang="en-US" sz="10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</p:grpSp>
        <p:sp>
          <p:nvSpPr>
            <p:cNvPr id="20" name="Rectangle 19"/>
            <p:cNvSpPr/>
            <p:nvPr userDrawn="1"/>
          </p:nvSpPr>
          <p:spPr bwMode="auto">
            <a:xfrm rot="5400000">
              <a:off x="12328886" y="5187117"/>
              <a:ext cx="869930" cy="289766"/>
            </a:xfrm>
            <a:prstGeom prst="rect">
              <a:avLst/>
            </a:prstGeom>
            <a:solidFill>
              <a:srgbClr val="505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12389">
                        <a:srgbClr val="FFFFFF"/>
                      </a:gs>
                      <a:gs pos="46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Gray</a:t>
              </a:r>
            </a:p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kern="1200" dirty="0">
                  <a:gradFill>
                    <a:gsLst>
                      <a:gs pos="12389">
                        <a:srgbClr val="FFFFFF"/>
                      </a:gs>
                      <a:gs pos="46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R:80 G:80 B:80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97009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22" r:id="rId1"/>
    <p:sldLayoutId id="2147484423" r:id="rId2"/>
    <p:sldLayoutId id="2147484424" r:id="rId3"/>
    <p:sldLayoutId id="2147484425" r:id="rId4"/>
    <p:sldLayoutId id="2147484426" r:id="rId5"/>
    <p:sldLayoutId id="2147484427" r:id="rId6"/>
    <p:sldLayoutId id="2147484428" r:id="rId7"/>
    <p:sldLayoutId id="2147484429" r:id="rId8"/>
    <p:sldLayoutId id="2147484430" r:id="rId9"/>
    <p:sldLayoutId id="2147484431" r:id="rId10"/>
    <p:sldLayoutId id="2147484432" r:id="rId11"/>
    <p:sldLayoutId id="2147484433" r:id="rId12"/>
    <p:sldLayoutId id="2147484434" r:id="rId13"/>
    <p:sldLayoutId id="2147484435" r:id="rId14"/>
    <p:sldLayoutId id="2147484436" r:id="rId15"/>
    <p:sldLayoutId id="2147484437" r:id="rId16"/>
    <p:sldLayoutId id="2147484438" r:id="rId17"/>
    <p:sldLayoutId id="2147484439" r:id="rId18"/>
    <p:sldLayoutId id="2147484440" r:id="rId19"/>
    <p:sldLayoutId id="2147484441" r:id="rId20"/>
    <p:sldLayoutId id="2147484442" r:id="rId21"/>
    <p:sldLayoutId id="2147484443" r:id="rId22"/>
    <p:sldLayoutId id="2147484444" r:id="rId23"/>
    <p:sldLayoutId id="2147484445" r:id="rId24"/>
    <p:sldLayoutId id="2147484446" r:id="rId25"/>
    <p:sldLayoutId id="2147484447" r:id="rId26"/>
    <p:sldLayoutId id="2147484448" r:id="rId27"/>
    <p:sldLayoutId id="2147484449" r:id="rId28"/>
    <p:sldLayoutId id="2147484450" r:id="rId29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§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§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§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§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§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12618967" y="0"/>
            <a:ext cx="952401" cy="5766965"/>
            <a:chOff x="12618967" y="0"/>
            <a:chExt cx="952401" cy="5766965"/>
          </a:xfrm>
        </p:grpSpPr>
        <p:grpSp>
          <p:nvGrpSpPr>
            <p:cNvPr id="18" name="Group 17"/>
            <p:cNvGrpSpPr/>
            <p:nvPr userDrawn="1"/>
          </p:nvGrpSpPr>
          <p:grpSpPr>
            <a:xfrm>
              <a:off x="12618967" y="0"/>
              <a:ext cx="952401" cy="5720411"/>
              <a:chOff x="12618967" y="0"/>
              <a:chExt cx="952401" cy="5720411"/>
            </a:xfrm>
          </p:grpSpPr>
          <p:grpSp>
            <p:nvGrpSpPr>
              <p:cNvPr id="26" name="Group 25"/>
              <p:cNvGrpSpPr/>
              <p:nvPr userDrawn="1"/>
            </p:nvGrpSpPr>
            <p:grpSpPr>
              <a:xfrm rot="5400000">
                <a:off x="11580864" y="1044098"/>
                <a:ext cx="2705442" cy="629236"/>
                <a:chOff x="1584344" y="4543426"/>
                <a:chExt cx="2705442" cy="629236"/>
              </a:xfrm>
            </p:grpSpPr>
            <p:sp>
              <p:nvSpPr>
                <p:cNvPr id="37" name="Rectangle 36"/>
                <p:cNvSpPr/>
                <p:nvPr userDrawn="1"/>
              </p:nvSpPr>
              <p:spPr bwMode="auto">
                <a:xfrm>
                  <a:off x="1586734" y="4543428"/>
                  <a:ext cx="869930" cy="289766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Orange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216 G:59 B:1</a:t>
                  </a:r>
                  <a:endParaRPr lang="en-US" sz="5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1" name="Rectangle 40"/>
                <p:cNvSpPr/>
                <p:nvPr userDrawn="1"/>
              </p:nvSpPr>
              <p:spPr bwMode="auto">
                <a:xfrm>
                  <a:off x="2505456" y="4543427"/>
                  <a:ext cx="869930" cy="289766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Blue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G:120 B:215</a:t>
                  </a:r>
                  <a:endParaRPr lang="en-US" sz="5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2" name="Rectangle 41"/>
                <p:cNvSpPr/>
                <p:nvPr userDrawn="1"/>
              </p:nvSpPr>
              <p:spPr bwMode="auto">
                <a:xfrm>
                  <a:off x="3419856" y="4543426"/>
                  <a:ext cx="869930" cy="289766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14644">
                            <a:schemeClr val="tx1"/>
                          </a:gs>
                          <a:gs pos="42000">
                            <a:schemeClr val="tx1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Light Green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10042">
                            <a:schemeClr val="tx1"/>
                          </a:gs>
                          <a:gs pos="39000">
                            <a:schemeClr val="tx1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10042">
                            <a:schemeClr val="tx1"/>
                          </a:gs>
                          <a:gs pos="39000">
                            <a:schemeClr val="tx1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186 G:216 B:10</a:t>
                  </a:r>
                  <a:endParaRPr lang="en-US" sz="500" dirty="0">
                    <a:gradFill>
                      <a:gsLst>
                        <a:gs pos="10042">
                          <a:schemeClr val="tx1"/>
                        </a:gs>
                        <a:gs pos="39000">
                          <a:schemeClr val="tx1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3" name="Rectangle 42"/>
                <p:cNvSpPr/>
                <p:nvPr userDrawn="1"/>
              </p:nvSpPr>
              <p:spPr bwMode="auto">
                <a:xfrm>
                  <a:off x="2498744" y="4882896"/>
                  <a:ext cx="869930" cy="289766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Purple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92 G:45 B:145</a:t>
                  </a:r>
                  <a:endPara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4" name="Rectangle 43"/>
                <p:cNvSpPr/>
                <p:nvPr userDrawn="1"/>
              </p:nvSpPr>
              <p:spPr bwMode="auto">
                <a:xfrm>
                  <a:off x="3413144" y="4882895"/>
                  <a:ext cx="869930" cy="289766"/>
                </a:xfrm>
                <a:prstGeom prst="rect">
                  <a:avLst/>
                </a:prstGeom>
                <a:solidFill>
                  <a:schemeClr val="accent6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Dark Blue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G:32 B:80</a:t>
                  </a:r>
                  <a:endPara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5" name="Rectangle 44"/>
                <p:cNvSpPr/>
                <p:nvPr userDrawn="1"/>
              </p:nvSpPr>
              <p:spPr bwMode="auto">
                <a:xfrm>
                  <a:off x="1584344" y="4882896"/>
                  <a:ext cx="869930" cy="289766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14644">
                            <a:schemeClr val="tx1"/>
                          </a:gs>
                          <a:gs pos="42000">
                            <a:schemeClr val="tx1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Yellow</a:t>
                  </a:r>
                </a:p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kern="1200" dirty="0">
                      <a:gradFill>
                        <a:gsLst>
                          <a:gs pos="10042">
                            <a:schemeClr val="tx1"/>
                          </a:gs>
                          <a:gs pos="39000">
                            <a:schemeClr val="tx1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R:255 G:185 B:0</a:t>
                  </a:r>
                </a:p>
              </p:txBody>
            </p:sp>
          </p:grpSp>
          <p:grpSp>
            <p:nvGrpSpPr>
              <p:cNvPr id="27" name="Group 26"/>
              <p:cNvGrpSpPr/>
              <p:nvPr userDrawn="1"/>
            </p:nvGrpSpPr>
            <p:grpSpPr>
              <a:xfrm rot="5400000">
                <a:off x="11870606" y="3812276"/>
                <a:ext cx="1786491" cy="289766"/>
                <a:chOff x="4476564" y="4543426"/>
                <a:chExt cx="1786491" cy="289766"/>
              </a:xfrm>
            </p:grpSpPr>
            <p:sp>
              <p:nvSpPr>
                <p:cNvPr id="33" name="Rectangle 32"/>
                <p:cNvSpPr/>
                <p:nvPr userDrawn="1"/>
              </p:nvSpPr>
              <p:spPr bwMode="auto">
                <a:xfrm>
                  <a:off x="4476564" y="4543426"/>
                  <a:ext cx="869930" cy="289766"/>
                </a:xfrm>
                <a:prstGeom prst="rect">
                  <a:avLst/>
                </a:prstGeom>
                <a:solidFill>
                  <a:srgbClr val="00188F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Mid-Blue</a:t>
                  </a:r>
                </a:p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kern="12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R:0 G:24 B:143</a:t>
                  </a:r>
                </a:p>
              </p:txBody>
            </p:sp>
            <p:sp>
              <p:nvSpPr>
                <p:cNvPr id="19" name="Rectangle 18"/>
                <p:cNvSpPr/>
                <p:nvPr userDrawn="1"/>
              </p:nvSpPr>
              <p:spPr bwMode="auto">
                <a:xfrm>
                  <a:off x="5393125" y="4543426"/>
                  <a:ext cx="869930" cy="289766"/>
                </a:xfrm>
                <a:prstGeom prst="rect">
                  <a:avLst/>
                </a:prstGeom>
                <a:solidFill>
                  <a:srgbClr val="00BCF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14644">
                            <a:schemeClr val="tx1"/>
                          </a:gs>
                          <a:gs pos="42000">
                            <a:schemeClr val="tx1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Light Blue</a:t>
                  </a:r>
                </a:p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kern="1200" dirty="0">
                      <a:gradFill>
                        <a:gsLst>
                          <a:gs pos="10042">
                            <a:schemeClr val="tx1"/>
                          </a:gs>
                          <a:gs pos="39000">
                            <a:schemeClr val="tx1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R:0 G:188 B:242</a:t>
                  </a:r>
                </a:p>
              </p:txBody>
            </p:sp>
          </p:grpSp>
          <p:sp>
            <p:nvSpPr>
              <p:cNvPr id="28" name="TextBox 27"/>
              <p:cNvSpPr txBox="1"/>
              <p:nvPr userDrawn="1"/>
            </p:nvSpPr>
            <p:spPr>
              <a:xfrm rot="5400000">
                <a:off x="12988035" y="260168"/>
                <a:ext cx="843501" cy="323165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00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Main colors</a:t>
                </a:r>
              </a:p>
            </p:txBody>
          </p:sp>
          <p:sp>
            <p:nvSpPr>
              <p:cNvPr id="32" name="TextBox 31"/>
              <p:cNvSpPr txBox="1"/>
              <p:nvPr userDrawn="1"/>
            </p:nvSpPr>
            <p:spPr>
              <a:xfrm rot="5400000">
                <a:off x="11742070" y="4230580"/>
                <a:ext cx="2656496" cy="323165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00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Secondary colors (use only when</a:t>
                </a:r>
                <a:r>
                  <a:rPr lang="en-US" sz="1000" baseline="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 necessary)</a:t>
                </a:r>
                <a:endParaRPr lang="en-US" sz="10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</p:grpSp>
        <p:sp>
          <p:nvSpPr>
            <p:cNvPr id="20" name="Rectangle 19"/>
            <p:cNvSpPr/>
            <p:nvPr userDrawn="1"/>
          </p:nvSpPr>
          <p:spPr bwMode="auto">
            <a:xfrm rot="5400000">
              <a:off x="12328886" y="5187117"/>
              <a:ext cx="869930" cy="289766"/>
            </a:xfrm>
            <a:prstGeom prst="rect">
              <a:avLst/>
            </a:prstGeom>
            <a:solidFill>
              <a:srgbClr val="505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12389">
                        <a:srgbClr val="FFFFFF"/>
                      </a:gs>
                      <a:gs pos="46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Gray</a:t>
              </a:r>
            </a:p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kern="1200" dirty="0">
                  <a:gradFill>
                    <a:gsLst>
                      <a:gs pos="12389">
                        <a:srgbClr val="FFFFFF"/>
                      </a:gs>
                      <a:gs pos="46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R:80 G:80 B:80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071367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52" r:id="rId1"/>
    <p:sldLayoutId id="2147484453" r:id="rId2"/>
    <p:sldLayoutId id="2147484454" r:id="rId3"/>
    <p:sldLayoutId id="2147484455" r:id="rId4"/>
    <p:sldLayoutId id="2147484456" r:id="rId5"/>
    <p:sldLayoutId id="2147484457" r:id="rId6"/>
    <p:sldLayoutId id="2147484458" r:id="rId7"/>
    <p:sldLayoutId id="2147484459" r:id="rId8"/>
    <p:sldLayoutId id="2147484460" r:id="rId9"/>
    <p:sldLayoutId id="2147484461" r:id="rId10"/>
    <p:sldLayoutId id="2147484462" r:id="rId11"/>
    <p:sldLayoutId id="2147484463" r:id="rId12"/>
    <p:sldLayoutId id="2147484464" r:id="rId13"/>
    <p:sldLayoutId id="2147484465" r:id="rId14"/>
    <p:sldLayoutId id="2147484466" r:id="rId15"/>
    <p:sldLayoutId id="2147484467" r:id="rId16"/>
    <p:sldLayoutId id="2147484468" r:id="rId17"/>
    <p:sldLayoutId id="2147484469" r:id="rId18"/>
    <p:sldLayoutId id="2147484470" r:id="rId19"/>
    <p:sldLayoutId id="2147484471" r:id="rId20"/>
    <p:sldLayoutId id="2147484472" r:id="rId21"/>
    <p:sldLayoutId id="2147484473" r:id="rId22"/>
    <p:sldLayoutId id="2147484474" r:id="rId23"/>
    <p:sldLayoutId id="2147484475" r:id="rId24"/>
    <p:sldLayoutId id="2147484476" r:id="rId25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§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§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§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§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§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://dapper-tutorial.net/querysingleordefault" TargetMode="External"/><Relationship Id="rId3" Type="http://schemas.openxmlformats.org/officeDocument/2006/relationships/hyperlink" Target="http://dapper-tutorial.net/execute" TargetMode="External"/><Relationship Id="rId7" Type="http://schemas.openxmlformats.org/officeDocument/2006/relationships/hyperlink" Target="http://dapper-tutorial.net/querysingle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Relationship Id="rId6" Type="http://schemas.openxmlformats.org/officeDocument/2006/relationships/hyperlink" Target="http://dapper-tutorial.net/queryfirstordefault" TargetMode="External"/><Relationship Id="rId5" Type="http://schemas.openxmlformats.org/officeDocument/2006/relationships/hyperlink" Target="http://dapper-tutorial.net/queryfirst" TargetMode="External"/><Relationship Id="rId10" Type="http://schemas.openxmlformats.org/officeDocument/2006/relationships/image" Target="../media/image22.png"/><Relationship Id="rId4" Type="http://schemas.openxmlformats.org/officeDocument/2006/relationships/hyperlink" Target="http://dapper-tutorial.net/query" TargetMode="External"/><Relationship Id="rId9" Type="http://schemas.openxmlformats.org/officeDocument/2006/relationships/hyperlink" Target="http://dapper-tutorial.net/querymultiple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5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xceptionnotfound.net/dapper-vs-entity-framework-vs-ado-net-performance-benchmarking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6.xml"/><Relationship Id="rId4" Type="http://schemas.openxmlformats.org/officeDocument/2006/relationships/hyperlink" Target="https://github.com/StackExchange/Dapper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6.xml"/><Relationship Id="rId5" Type="http://schemas.openxmlformats.org/officeDocument/2006/relationships/hyperlink" Target="https://msdn.microsoft.com/en-us/library/jj592907(v=vs.113).aspx" TargetMode="External"/><Relationship Id="rId4" Type="http://schemas.openxmlformats.org/officeDocument/2006/relationships/hyperlink" Target="https://msdn.microsoft.com/en-us/magazine/mt703432.aspx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Dapper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Crystal Tenn</a:t>
            </a:r>
          </a:p>
          <a:p>
            <a:r>
              <a:rPr lang="en-US" dirty="0"/>
              <a:t>Crystal.Tenn@microsoft.com</a:t>
            </a:r>
          </a:p>
        </p:txBody>
      </p:sp>
    </p:spTree>
    <p:extLst>
      <p:ext uri="{BB962C8B-B14F-4D97-AF65-F5344CB8AC3E}">
        <p14:creationId xmlns:p14="http://schemas.microsoft.com/office/powerpoint/2010/main" val="2666902894"/>
      </p:ext>
    </p:extLst>
  </p:cSld>
  <p:clrMapOvr>
    <a:masterClrMapping/>
  </p:clrMapOvr>
  <p:transition spd="slow">
    <p:push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037" y="3040062"/>
            <a:ext cx="12344400" cy="946413"/>
          </a:xfrm>
        </p:spPr>
        <p:txBody>
          <a:bodyPr/>
          <a:lstStyle/>
          <a:p>
            <a:pPr algn="ctr"/>
            <a:r>
              <a:rPr lang="en-US" dirty="0"/>
              <a:t>What is Dapper?</a:t>
            </a:r>
          </a:p>
        </p:txBody>
      </p:sp>
    </p:spTree>
    <p:extLst>
      <p:ext uri="{BB962C8B-B14F-4D97-AF65-F5344CB8AC3E}">
        <p14:creationId xmlns:p14="http://schemas.microsoft.com/office/powerpoint/2010/main" val="3944373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Dapper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83717" y="1287462"/>
            <a:ext cx="6315520" cy="5257800"/>
          </a:xfrm>
        </p:spPr>
        <p:txBody>
          <a:bodyPr/>
          <a:lstStyle/>
          <a:p>
            <a:pPr lvl="1"/>
            <a:r>
              <a:rPr lang="en-US" sz="2400" dirty="0"/>
              <a:t>Dapper is a simple object mapper for .NET and owns the title of King of Micro ORM in terms of speed and is virtually as fast as using a raw ADO.NET data reader. An ORM is an Object Relational Mapper, which is responsible for mapping between database and programming language.</a:t>
            </a:r>
          </a:p>
          <a:p>
            <a:pPr lvl="1"/>
            <a:endParaRPr lang="en-US" sz="2400" dirty="0"/>
          </a:p>
          <a:p>
            <a:pPr lvl="1"/>
            <a:r>
              <a:rPr lang="en-US" sz="2400" dirty="0"/>
              <a:t>Dapper extends the </a:t>
            </a:r>
            <a:r>
              <a:rPr lang="en-US" sz="2400" dirty="0" err="1"/>
              <a:t>IDbConnection</a:t>
            </a:r>
            <a:r>
              <a:rPr lang="en-US" sz="2400" dirty="0"/>
              <a:t> by providing useful extension methods to query your database.</a:t>
            </a:r>
          </a:p>
        </p:txBody>
      </p:sp>
      <p:pic>
        <p:nvPicPr>
          <p:cNvPr id="3" name="Picture 2" descr="Image result for dapper meme">
            <a:extLst>
              <a:ext uri="{FF2B5EF4-FFF2-40B4-BE49-F238E27FC236}">
                <a16:creationId xmlns:a16="http://schemas.microsoft.com/office/drawing/2014/main" id="{CE8A81C7-7891-4BAE-A28B-D9512DFE1F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8837" y="1242233"/>
            <a:ext cx="4419600" cy="441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682672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037" y="3040062"/>
            <a:ext cx="12344400" cy="946413"/>
          </a:xfrm>
        </p:spPr>
        <p:txBody>
          <a:bodyPr/>
          <a:lstStyle/>
          <a:p>
            <a:pPr algn="ctr"/>
            <a:r>
              <a:rPr lang="en-US" dirty="0"/>
              <a:t>Why Dapper?</a:t>
            </a:r>
          </a:p>
        </p:txBody>
      </p:sp>
    </p:spTree>
    <p:extLst>
      <p:ext uri="{BB962C8B-B14F-4D97-AF65-F5344CB8AC3E}">
        <p14:creationId xmlns:p14="http://schemas.microsoft.com/office/powerpoint/2010/main" val="4029098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Dapper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83717" y="1287462"/>
            <a:ext cx="11880486" cy="4801314"/>
          </a:xfrm>
        </p:spPr>
        <p:txBody>
          <a:bodyPr/>
          <a:lstStyle/>
          <a:p>
            <a:pPr lvl="1"/>
            <a:r>
              <a:rPr lang="en-US" sz="2400" dirty="0"/>
              <a:t>Dapper has an interesting history, having spawned from a resource you might be extremely familiar with: Marc </a:t>
            </a:r>
            <a:r>
              <a:rPr lang="en-US" sz="2400" dirty="0" err="1"/>
              <a:t>Gravell</a:t>
            </a:r>
            <a:r>
              <a:rPr lang="en-US" sz="2400" dirty="0"/>
              <a:t> and Sam Saffron built Dapper while working at Stack Overflow, solving performance issues with the platform. </a:t>
            </a:r>
          </a:p>
          <a:p>
            <a:pPr lvl="1"/>
            <a:endParaRPr lang="en-US" sz="2400" dirty="0"/>
          </a:p>
          <a:p>
            <a:pPr lvl="1"/>
            <a:r>
              <a:rPr lang="en-US" sz="2400" dirty="0"/>
              <a:t>In 2011, Saffron wrote a blog post about the work he and </a:t>
            </a:r>
            <a:r>
              <a:rPr lang="en-US" sz="2400" dirty="0" err="1"/>
              <a:t>Gravell</a:t>
            </a:r>
            <a:r>
              <a:rPr lang="en-US" sz="2400" dirty="0"/>
              <a:t> had done, titled, “How I Learned to Stop Worrying and Write My Own ORM” (aka.ms/Vqpql6), which explains the performance issues Stack was having at the time, stemming from its use of LINQ to SQL. </a:t>
            </a:r>
          </a:p>
          <a:p>
            <a:pPr lvl="1"/>
            <a:endParaRPr lang="en-US" sz="2400" dirty="0"/>
          </a:p>
          <a:p>
            <a:pPr lvl="1"/>
            <a:r>
              <a:rPr lang="en-US" sz="2400" dirty="0"/>
              <a:t>He then details why writing a custom ORM, Dapper, was the answer for optimizing data access on Stack Overflow. Five years later, Dapper is now widely used and open source. </a:t>
            </a:r>
            <a:r>
              <a:rPr lang="en-US" sz="2400" dirty="0" err="1"/>
              <a:t>Gravell</a:t>
            </a:r>
            <a:r>
              <a:rPr lang="en-US" sz="2400" dirty="0"/>
              <a:t> and Stack and team member Nick Craver continue to actively manage the project at github.com/</a:t>
            </a:r>
            <a:r>
              <a:rPr lang="en-US" sz="2400" dirty="0" err="1"/>
              <a:t>StackExchange</a:t>
            </a:r>
            <a:r>
              <a:rPr lang="en-US" sz="2400" dirty="0"/>
              <a:t>/dapper-dot-net.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2D3577D-CE99-42B9-AABB-C66BF147CFED}"/>
              </a:ext>
            </a:extLst>
          </p:cNvPr>
          <p:cNvSpPr/>
          <p:nvPr/>
        </p:nvSpPr>
        <p:spPr>
          <a:xfrm>
            <a:off x="1077264" y="6163389"/>
            <a:ext cx="11049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https://msdn.microsoft.com/en-us/magazine/mt703432.aspx</a:t>
            </a:r>
          </a:p>
        </p:txBody>
      </p:sp>
    </p:spTree>
    <p:extLst>
      <p:ext uri="{BB962C8B-B14F-4D97-AF65-F5344CB8AC3E}">
        <p14:creationId xmlns:p14="http://schemas.microsoft.com/office/powerpoint/2010/main" val="766043228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037" y="3040062"/>
            <a:ext cx="12344400" cy="946413"/>
          </a:xfrm>
        </p:spPr>
        <p:txBody>
          <a:bodyPr/>
          <a:lstStyle/>
          <a:p>
            <a:pPr algn="ctr"/>
            <a:r>
              <a:rPr lang="en-US" dirty="0"/>
              <a:t>What is Dapper?</a:t>
            </a:r>
          </a:p>
        </p:txBody>
      </p:sp>
    </p:spTree>
    <p:extLst>
      <p:ext uri="{BB962C8B-B14F-4D97-AF65-F5344CB8AC3E}">
        <p14:creationId xmlns:p14="http://schemas.microsoft.com/office/powerpoint/2010/main" val="14093672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 step process to Dapper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83717" y="1287462"/>
            <a:ext cx="6315520" cy="2431435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b="1" dirty="0">
                <a:solidFill>
                  <a:schemeClr val="tx1"/>
                </a:solidFill>
              </a:rPr>
              <a:t>Create an </a:t>
            </a:r>
            <a:r>
              <a:rPr lang="en-US" b="1" dirty="0" err="1">
                <a:solidFill>
                  <a:schemeClr val="tx1"/>
                </a:solidFill>
              </a:rPr>
              <a:t>IDbConnection</a:t>
            </a:r>
            <a:r>
              <a:rPr lang="en-US" b="1" dirty="0">
                <a:solidFill>
                  <a:schemeClr val="tx1"/>
                </a:solidFill>
              </a:rPr>
              <a:t> object.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>
                <a:solidFill>
                  <a:schemeClr val="tx1"/>
                </a:solidFill>
              </a:rPr>
              <a:t>Write a query to perform CRUD operations.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>
                <a:solidFill>
                  <a:schemeClr val="tx1"/>
                </a:solidFill>
              </a:rPr>
              <a:t>Pass query as a parameter in Execute method.</a:t>
            </a:r>
          </a:p>
        </p:txBody>
      </p:sp>
      <p:pic>
        <p:nvPicPr>
          <p:cNvPr id="2050" name="Picture 2" descr="Image result for dapper meme">
            <a:extLst>
              <a:ext uri="{FF2B5EF4-FFF2-40B4-BE49-F238E27FC236}">
                <a16:creationId xmlns:a16="http://schemas.microsoft.com/office/drawing/2014/main" id="{803F9D1E-2D1B-4EB3-ADF5-CA55F9F452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6278" y="2887662"/>
            <a:ext cx="6824314" cy="358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2423214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 step process to Dapper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83717" y="1287462"/>
            <a:ext cx="6848920" cy="6223242"/>
          </a:xfrm>
        </p:spPr>
        <p:txBody>
          <a:bodyPr/>
          <a:lstStyle/>
          <a:p>
            <a:r>
              <a:rPr lang="en-US" dirty="0"/>
              <a:t>Dapper works with any database provider since there is no DB specific implementation.</a:t>
            </a:r>
          </a:p>
          <a:p>
            <a:r>
              <a:rPr lang="en-US" dirty="0"/>
              <a:t>Dapper will extend your </a:t>
            </a:r>
            <a:r>
              <a:rPr lang="en-US" dirty="0" err="1"/>
              <a:t>IDbConnection</a:t>
            </a:r>
            <a:r>
              <a:rPr lang="en-US" dirty="0"/>
              <a:t> interface with multiple methods:</a:t>
            </a:r>
          </a:p>
          <a:p>
            <a:r>
              <a:rPr lang="en-US" sz="2000" dirty="0">
                <a:hlinkClick r:id="rId3"/>
              </a:rPr>
              <a:t>Execute</a:t>
            </a:r>
            <a:endParaRPr lang="en-US" sz="2000" dirty="0"/>
          </a:p>
          <a:p>
            <a:r>
              <a:rPr lang="en-US" sz="2000" dirty="0">
                <a:hlinkClick r:id="rId4"/>
              </a:rPr>
              <a:t>Query</a:t>
            </a:r>
            <a:r>
              <a:rPr lang="en-US" sz="2000" dirty="0"/>
              <a:t> *get me a list of objects</a:t>
            </a:r>
          </a:p>
          <a:p>
            <a:r>
              <a:rPr lang="en-US" sz="2000" dirty="0" err="1">
                <a:hlinkClick r:id="rId5"/>
              </a:rPr>
              <a:t>QueryFirst</a:t>
            </a:r>
            <a:endParaRPr lang="en-US" sz="2000" dirty="0"/>
          </a:p>
          <a:p>
            <a:r>
              <a:rPr lang="en-US" sz="2000" dirty="0" err="1">
                <a:hlinkClick r:id="rId6"/>
              </a:rPr>
              <a:t>QueryFirstOrDefault</a:t>
            </a:r>
            <a:endParaRPr lang="en-US" sz="2000" dirty="0"/>
          </a:p>
          <a:p>
            <a:r>
              <a:rPr lang="en-US" sz="2000" dirty="0" err="1">
                <a:hlinkClick r:id="rId7"/>
              </a:rPr>
              <a:t>QuerySingle</a:t>
            </a:r>
            <a:r>
              <a:rPr lang="en-US" sz="2000" dirty="0"/>
              <a:t> *get me the first result</a:t>
            </a:r>
          </a:p>
          <a:p>
            <a:r>
              <a:rPr lang="en-US" sz="2000" dirty="0" err="1">
                <a:hlinkClick r:id="rId8"/>
              </a:rPr>
              <a:t>QuerySingleOrDefault</a:t>
            </a:r>
            <a:endParaRPr lang="en-US" sz="2000" dirty="0"/>
          </a:p>
          <a:p>
            <a:r>
              <a:rPr lang="en-US" sz="2000" dirty="0" err="1">
                <a:hlinkClick r:id="rId9"/>
              </a:rPr>
              <a:t>QueryMultiple</a:t>
            </a:r>
            <a:r>
              <a:rPr lang="en-US" sz="2000" dirty="0"/>
              <a:t> *more than 1 select statement</a:t>
            </a:r>
          </a:p>
          <a:p>
            <a:endParaRPr lang="en-US" b="1"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97F2E4-737F-4F53-8984-CA897073F45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32637" y="830262"/>
            <a:ext cx="4400550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753924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Query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ACF0B4B-CD81-4C85-BA4C-4BBD6C3067E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4FFA00A-12BC-4046-82B9-E145944CB7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037" y="1212849"/>
            <a:ext cx="10972800" cy="4253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497508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Query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ACF0B4B-CD81-4C85-BA4C-4BBD6C3067E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998AB29-C7AD-4468-B246-03BBA858EC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750" y="1287462"/>
            <a:ext cx="11225341" cy="4865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717999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Query </a:t>
            </a:r>
            <a:r>
              <a:rPr lang="en-US" dirty="0" err="1"/>
              <a:t>Mutliple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058862"/>
            <a:ext cx="12039598" cy="2446824"/>
          </a:xfrm>
        </p:spPr>
        <p:txBody>
          <a:bodyPr/>
          <a:lstStyle/>
          <a:p>
            <a:r>
              <a:rPr lang="en-US" sz="2600" b="1" dirty="0">
                <a:solidFill>
                  <a:schemeClr val="tx1"/>
                </a:solidFill>
              </a:rPr>
              <a:t>Notice more than 1 select statement</a:t>
            </a:r>
          </a:p>
          <a:p>
            <a:r>
              <a:rPr lang="en-US" sz="2600" b="1" dirty="0">
                <a:solidFill>
                  <a:schemeClr val="tx1"/>
                </a:solidFill>
              </a:rPr>
              <a:t>2 Selects here will get you 2 result sets, the Grid Reader is used to read them</a:t>
            </a:r>
          </a:p>
          <a:p>
            <a:r>
              <a:rPr lang="en-US" sz="2600" b="1" dirty="0">
                <a:solidFill>
                  <a:schemeClr val="tx1"/>
                </a:solidFill>
              </a:rPr>
              <a:t>“</a:t>
            </a:r>
            <a:r>
              <a:rPr lang="en-US" sz="2600" b="1" dirty="0" err="1">
                <a:solidFill>
                  <a:schemeClr val="tx1"/>
                </a:solidFill>
              </a:rPr>
              <a:t>var</a:t>
            </a:r>
            <a:r>
              <a:rPr lang="en-US" sz="2600" b="1" dirty="0">
                <a:solidFill>
                  <a:schemeClr val="tx1"/>
                </a:solidFill>
              </a:rPr>
              <a:t> multi” is a Grid Reader</a:t>
            </a:r>
          </a:p>
          <a:p>
            <a:r>
              <a:rPr lang="en-US" sz="2600" b="1" dirty="0">
                <a:solidFill>
                  <a:schemeClr val="tx1"/>
                </a:solidFill>
              </a:rPr>
              <a:t>It is a way of getting multiple result sets, and you have to use the .Read method to get each result set out.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7B4D5C-5CB7-43A1-97D2-82FC30ABE6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639" y="3360589"/>
            <a:ext cx="11660968" cy="3664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214174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ORM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83717" y="1287462"/>
            <a:ext cx="11573320" cy="3834896"/>
          </a:xfrm>
        </p:spPr>
        <p:txBody>
          <a:bodyPr/>
          <a:lstStyle/>
          <a:p>
            <a:pPr lvl="1"/>
            <a:r>
              <a:rPr lang="en-US" sz="2800" dirty="0">
                <a:solidFill>
                  <a:schemeClr val="tx2"/>
                </a:solidFill>
              </a:rPr>
              <a:t>ORM (Object Relational Mapper) </a:t>
            </a:r>
            <a:r>
              <a:rPr lang="en-US" sz="2800" dirty="0"/>
              <a:t>is a tool that creates layer between your application and data source and returns you the relational objects instead of (in terms of C# that you are using) ADO.NET objects. This is basic thing that every ORM does.</a:t>
            </a:r>
          </a:p>
          <a:p>
            <a:pPr lvl="1"/>
            <a:endParaRPr lang="en-US" sz="2800" dirty="0"/>
          </a:p>
          <a:p>
            <a:pPr lvl="1"/>
            <a:r>
              <a:rPr lang="en-US" sz="3200" dirty="0"/>
              <a:t>EF is considered a full ORM framework</a:t>
            </a:r>
          </a:p>
          <a:p>
            <a:pPr lvl="1"/>
            <a:r>
              <a:rPr lang="en-US" sz="3200" dirty="0"/>
              <a:t>Dapper is a micro ORM</a:t>
            </a:r>
          </a:p>
          <a:p>
            <a:pPr lvl="1"/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666498020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037" y="3040062"/>
            <a:ext cx="12344400" cy="946413"/>
          </a:xfrm>
        </p:spPr>
        <p:txBody>
          <a:bodyPr/>
          <a:lstStyle/>
          <a:p>
            <a:pPr algn="ctr"/>
            <a:r>
              <a:rPr lang="en-US" dirty="0"/>
              <a:t>What is Entity Framework?</a:t>
            </a:r>
          </a:p>
        </p:txBody>
      </p:sp>
    </p:spTree>
    <p:extLst>
      <p:ext uri="{BB962C8B-B14F-4D97-AF65-F5344CB8AC3E}">
        <p14:creationId xmlns:p14="http://schemas.microsoft.com/office/powerpoint/2010/main" val="11973767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Entity Framework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83717" y="1287462"/>
            <a:ext cx="3343720" cy="2179058"/>
          </a:xfrm>
        </p:spPr>
        <p:txBody>
          <a:bodyPr/>
          <a:lstStyle/>
          <a:p>
            <a:pPr lvl="1"/>
            <a:r>
              <a:rPr lang="en-US" sz="2400" b="1" dirty="0"/>
              <a:t>Entity Framework</a:t>
            </a:r>
            <a:r>
              <a:rPr lang="en-US" sz="2400" dirty="0"/>
              <a:t> (EF) is an open source object-relational mapping (ORM) </a:t>
            </a:r>
            <a:r>
              <a:rPr lang="en-US" sz="2400" b="1" dirty="0"/>
              <a:t>framework</a:t>
            </a:r>
            <a:r>
              <a:rPr lang="en-US" sz="2400" dirty="0"/>
              <a:t> for ADO.NET. It was a part of .NET </a:t>
            </a:r>
            <a:r>
              <a:rPr lang="en-US" sz="2400" b="1" dirty="0"/>
              <a:t>Framework</a:t>
            </a:r>
            <a:r>
              <a:rPr lang="en-US" sz="2400" dirty="0"/>
              <a:t>, but since </a:t>
            </a:r>
            <a:r>
              <a:rPr lang="en-US" sz="2400" b="1" dirty="0"/>
              <a:t>Entity framework</a:t>
            </a:r>
            <a:r>
              <a:rPr lang="en-US" sz="2400" dirty="0"/>
              <a:t> version 6 it is separated from .NET </a:t>
            </a:r>
            <a:r>
              <a:rPr lang="en-US" sz="2400" b="1" dirty="0"/>
              <a:t>framework</a:t>
            </a:r>
            <a:r>
              <a:rPr lang="en-US" sz="2400" dirty="0"/>
              <a:t>.</a:t>
            </a:r>
            <a:endParaRPr lang="en-US" sz="2800" dirty="0"/>
          </a:p>
        </p:txBody>
      </p:sp>
      <p:pic>
        <p:nvPicPr>
          <p:cNvPr id="5122" name="Picture 2" descr="Image result for entity framework meme">
            <a:extLst>
              <a:ext uri="{FF2B5EF4-FFF2-40B4-BE49-F238E27FC236}">
                <a16:creationId xmlns:a16="http://schemas.microsoft.com/office/drawing/2014/main" id="{CA1B0BEF-7054-4034-92D9-BAA0B5EB83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3237" y="295274"/>
            <a:ext cx="7772400" cy="6424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6927039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Entity Framework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111285"/>
            <a:ext cx="11573320" cy="5675400"/>
          </a:xfrm>
        </p:spPr>
        <p:txBody>
          <a:bodyPr/>
          <a:lstStyle/>
          <a:p>
            <a:pPr marL="0" indent="0">
              <a:buNone/>
            </a:pPr>
            <a:r>
              <a:rPr lang="en-US" sz="1800" b="1" dirty="0">
                <a:solidFill>
                  <a:srgbClr val="545E66"/>
                </a:solidFill>
              </a:rPr>
              <a:t>Features for Database First (Designer) </a:t>
            </a:r>
          </a:p>
          <a:p>
            <a:pPr marL="0" indent="0">
              <a:buNone/>
            </a:pPr>
            <a:r>
              <a:rPr lang="en-US" sz="1800" b="1" dirty="0">
                <a:solidFill>
                  <a:srgbClr val="545E66"/>
                </a:solidFill>
              </a:rPr>
              <a:t>and Code-First Both:</a:t>
            </a:r>
          </a:p>
          <a:p>
            <a:r>
              <a:rPr lang="en-US" sz="1800" dirty="0">
                <a:solidFill>
                  <a:srgbClr val="333333"/>
                </a:solidFill>
              </a:rPr>
              <a:t>Connection resiliency</a:t>
            </a:r>
          </a:p>
          <a:p>
            <a:r>
              <a:rPr lang="en-US" sz="1800" dirty="0">
                <a:solidFill>
                  <a:srgbClr val="333333"/>
                </a:solidFill>
              </a:rPr>
              <a:t>Asynchronous query and save</a:t>
            </a:r>
          </a:p>
          <a:p>
            <a:r>
              <a:rPr lang="en-US" sz="1800" dirty="0">
                <a:solidFill>
                  <a:srgbClr val="333333"/>
                </a:solidFill>
              </a:rPr>
              <a:t>Code-based configuration</a:t>
            </a:r>
          </a:p>
          <a:p>
            <a:r>
              <a:rPr lang="en-US" sz="1800" dirty="0">
                <a:solidFill>
                  <a:srgbClr val="333333"/>
                </a:solidFill>
              </a:rPr>
              <a:t>Database command logging</a:t>
            </a:r>
          </a:p>
          <a:p>
            <a:r>
              <a:rPr lang="en-US" sz="1800" dirty="0">
                <a:solidFill>
                  <a:srgbClr val="333333"/>
                </a:solidFill>
              </a:rPr>
              <a:t>Database command interception</a:t>
            </a:r>
          </a:p>
          <a:p>
            <a:r>
              <a:rPr lang="en-US" sz="1800" dirty="0">
                <a:solidFill>
                  <a:srgbClr val="333333"/>
                </a:solidFill>
              </a:rPr>
              <a:t>Dependency Resolution</a:t>
            </a:r>
          </a:p>
          <a:p>
            <a:r>
              <a:rPr lang="en-US" sz="1800" dirty="0" err="1">
                <a:solidFill>
                  <a:srgbClr val="333333"/>
                </a:solidFill>
              </a:rPr>
              <a:t>DbSet.AddRange</a:t>
            </a:r>
            <a:r>
              <a:rPr lang="en-US" sz="1800" dirty="0">
                <a:solidFill>
                  <a:srgbClr val="333333"/>
                </a:solidFill>
              </a:rPr>
              <a:t>/</a:t>
            </a:r>
            <a:r>
              <a:rPr lang="en-US" sz="1800" dirty="0" err="1">
                <a:solidFill>
                  <a:srgbClr val="333333"/>
                </a:solidFill>
              </a:rPr>
              <a:t>RemoveRange</a:t>
            </a:r>
            <a:endParaRPr lang="en-US" sz="1800" dirty="0">
              <a:solidFill>
                <a:srgbClr val="333333"/>
              </a:solidFill>
            </a:endParaRPr>
          </a:p>
          <a:p>
            <a:r>
              <a:rPr lang="en-US" sz="1800" dirty="0">
                <a:solidFill>
                  <a:srgbClr val="333333"/>
                </a:solidFill>
              </a:rPr>
              <a:t>Better Transaction Support</a:t>
            </a:r>
          </a:p>
          <a:p>
            <a:r>
              <a:rPr lang="en-US" sz="1800" dirty="0">
                <a:solidFill>
                  <a:srgbClr val="333333"/>
                </a:solidFill>
              </a:rPr>
              <a:t>Pluggable </a:t>
            </a:r>
            <a:r>
              <a:rPr lang="en-US" sz="1800" dirty="0" err="1">
                <a:solidFill>
                  <a:srgbClr val="333333"/>
                </a:solidFill>
              </a:rPr>
              <a:t>pluralisation</a:t>
            </a:r>
            <a:r>
              <a:rPr lang="en-US" sz="1800" dirty="0">
                <a:solidFill>
                  <a:srgbClr val="333333"/>
                </a:solidFill>
              </a:rPr>
              <a:t> and </a:t>
            </a:r>
            <a:r>
              <a:rPr lang="en-US" sz="1800" dirty="0" err="1">
                <a:solidFill>
                  <a:srgbClr val="333333"/>
                </a:solidFill>
              </a:rPr>
              <a:t>singularization</a:t>
            </a:r>
            <a:r>
              <a:rPr lang="en-US" sz="1800" dirty="0">
                <a:solidFill>
                  <a:srgbClr val="333333"/>
                </a:solidFill>
              </a:rPr>
              <a:t> service</a:t>
            </a:r>
          </a:p>
          <a:p>
            <a:r>
              <a:rPr lang="en-US" sz="1800" dirty="0">
                <a:solidFill>
                  <a:srgbClr val="333333"/>
                </a:solidFill>
              </a:rPr>
              <a:t>Testability improvements</a:t>
            </a:r>
          </a:p>
          <a:p>
            <a:r>
              <a:rPr lang="en-US" sz="1800" dirty="0">
                <a:solidFill>
                  <a:srgbClr val="333333"/>
                </a:solidFill>
              </a:rPr>
              <a:t>Creating context with an open connection</a:t>
            </a:r>
          </a:p>
          <a:p>
            <a:r>
              <a:rPr lang="en-US" sz="1800" dirty="0">
                <a:solidFill>
                  <a:srgbClr val="333333"/>
                </a:solidFill>
              </a:rPr>
              <a:t>Improved performance and warm-up time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21CCFAF-893C-48A7-955A-EE9004D8BEFD}"/>
              </a:ext>
            </a:extLst>
          </p:cNvPr>
          <p:cNvSpPr/>
          <p:nvPr/>
        </p:nvSpPr>
        <p:spPr>
          <a:xfrm>
            <a:off x="5909614" y="1111285"/>
            <a:ext cx="6216650" cy="286232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000" b="1" dirty="0">
                <a:solidFill>
                  <a:srgbClr val="545E66"/>
                </a:solidFill>
                <a:latin typeface="+mj-lt"/>
              </a:rPr>
              <a:t>Features for Code-First: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333333"/>
                </a:solidFill>
                <a:latin typeface="+mj-lt"/>
              </a:rPr>
              <a:t>Custom conventions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333333"/>
                </a:solidFill>
                <a:latin typeface="+mj-lt"/>
              </a:rPr>
              <a:t>Insert, update &amp; delete stored procedures for entity CUD operation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333333"/>
                </a:solidFill>
                <a:latin typeface="+mj-lt"/>
              </a:rPr>
              <a:t>Index attribute (EF 6.1)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333333"/>
                </a:solidFill>
                <a:latin typeface="+mj-lt"/>
              </a:rPr>
              <a:t>Multiple context per database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333333"/>
                </a:solidFill>
                <a:latin typeface="+mj-lt"/>
              </a:rPr>
              <a:t>Nested entity types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333333"/>
                </a:solidFill>
                <a:latin typeface="+mj-lt"/>
              </a:rPr>
              <a:t>Custom migration operations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333333"/>
                </a:solidFill>
                <a:latin typeface="+mj-lt"/>
              </a:rPr>
              <a:t>Configurable migration history table</a:t>
            </a:r>
          </a:p>
        </p:txBody>
      </p:sp>
    </p:spTree>
    <p:extLst>
      <p:ext uri="{BB962C8B-B14F-4D97-AF65-F5344CB8AC3E}">
        <p14:creationId xmlns:p14="http://schemas.microsoft.com/office/powerpoint/2010/main" val="4090489039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16748" y="830262"/>
            <a:ext cx="11889564" cy="917575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Lab on Dapper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9981" y="3268662"/>
            <a:ext cx="11887198" cy="1846659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01 </a:t>
            </a:r>
            <a:r>
              <a:rPr lang="en-US" dirty="0" err="1">
                <a:solidFill>
                  <a:schemeClr val="bg1"/>
                </a:solidFill>
              </a:rPr>
              <a:t>ToDoListDataAPI</a:t>
            </a:r>
            <a:r>
              <a:rPr lang="en-US" dirty="0">
                <a:solidFill>
                  <a:schemeClr val="bg1"/>
                </a:solidFill>
              </a:rPr>
              <a:t> [begin], continued from your work in Lab 1 on Swagger. We will convert the ADO.NET in </a:t>
            </a:r>
            <a:r>
              <a:rPr lang="en-US">
                <a:solidFill>
                  <a:schemeClr val="bg1"/>
                </a:solidFill>
              </a:rPr>
              <a:t>the application to Dapper. 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4415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4B49DFE-1CA2-4D5D-A6D4-9A503BDB4EEF}"/>
              </a:ext>
            </a:extLst>
          </p:cNvPr>
          <p:cNvSpPr/>
          <p:nvPr/>
        </p:nvSpPr>
        <p:spPr>
          <a:xfrm>
            <a:off x="4237037" y="3040062"/>
            <a:ext cx="303320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>
                <a:latin typeface="+mj-lt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122972608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037" y="3040062"/>
            <a:ext cx="12344400" cy="946413"/>
          </a:xfrm>
        </p:spPr>
        <p:txBody>
          <a:bodyPr/>
          <a:lstStyle/>
          <a:p>
            <a:pPr algn="ctr"/>
            <a:r>
              <a:rPr lang="en-US" dirty="0"/>
              <a:t>Let’s start by looking at performance metrics for ADO.NET vs Dapper vs EF…</a:t>
            </a:r>
          </a:p>
        </p:txBody>
      </p:sp>
    </p:spTree>
    <p:extLst>
      <p:ext uri="{BB962C8B-B14F-4D97-AF65-F5344CB8AC3E}">
        <p14:creationId xmlns:p14="http://schemas.microsoft.com/office/powerpoint/2010/main" val="22118935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83717" y="1287462"/>
            <a:ext cx="11573320" cy="2240613"/>
          </a:xfrm>
        </p:spPr>
        <p:txBody>
          <a:bodyPr/>
          <a:lstStyle/>
          <a:p>
            <a:pPr lvl="1"/>
            <a:r>
              <a:rPr lang="en-US" sz="2400" dirty="0">
                <a:hlinkClick r:id="rId3"/>
              </a:rPr>
              <a:t>https://www.exceptionnotfound.net/dapper-vs-entity-framework-vs-ado-net-performance-benchmarking/</a:t>
            </a:r>
            <a:endParaRPr lang="en-US" sz="2400" dirty="0"/>
          </a:p>
          <a:p>
            <a:pPr lvl="1"/>
            <a:endParaRPr lang="en-US" sz="2400" dirty="0"/>
          </a:p>
          <a:p>
            <a:pPr lvl="1"/>
            <a:r>
              <a:rPr lang="en-US" sz="3200" dirty="0"/>
              <a:t>The following results are for 10 iterations, each containing 8 sports, 30 teams in each sport, and 100 players per team.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566642069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631BBD8-D873-462C-A7ED-DE65C1F92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ADO.NET vs EF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EB62DD4-573C-4287-BA80-C4C36B7FDF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0637" y="1803593"/>
            <a:ext cx="5648325" cy="4114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D430273-D742-47AD-8247-937F12757C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237" y="1803593"/>
            <a:ext cx="561975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6742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631BBD8-D873-462C-A7ED-DE65C1F92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ADO.NET vs Dapper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1DB422-8BD6-4879-9C1E-C26B2E9963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9312" y="1744662"/>
            <a:ext cx="5781675" cy="4114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D430273-D742-47AD-8247-937F12757C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437" y="1744662"/>
            <a:ext cx="561975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0799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631BBD8-D873-462C-A7ED-DE65C1F92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 vs Dapper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1DB422-8BD6-4879-9C1E-C26B2E9963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4437" y="1820862"/>
            <a:ext cx="5781675" cy="4114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50A0246-0B4B-478B-94BE-DC06FF39D3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437" y="1820862"/>
            <a:ext cx="5648325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5124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631BBD8-D873-462C-A7ED-DE65C1F92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 vs Dapper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A50006D-9B1F-4313-8D5B-7DB54E55AC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8637" y="1266324"/>
            <a:ext cx="9372600" cy="543073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FBC8950-C61E-4484-8651-2B859549F7F1}"/>
              </a:ext>
            </a:extLst>
          </p:cNvPr>
          <p:cNvSpPr/>
          <p:nvPr/>
        </p:nvSpPr>
        <p:spPr>
          <a:xfrm>
            <a:off x="7649108" y="6240462"/>
            <a:ext cx="451957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4"/>
              </a:rPr>
              <a:t>https://github.com/StackExchange/Dapper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29143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631BBD8-D873-462C-A7ED-DE65C1F92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 vs Dapper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C470F5-41B6-4DFE-BD07-260E4B8F27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139" y="1135692"/>
            <a:ext cx="10617298" cy="485333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DD92CDF-86BF-43FE-B2A3-1D3C8A9054ED}"/>
              </a:ext>
            </a:extLst>
          </p:cNvPr>
          <p:cNvSpPr/>
          <p:nvPr/>
        </p:nvSpPr>
        <p:spPr>
          <a:xfrm>
            <a:off x="811470" y="6098784"/>
            <a:ext cx="11049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Reference: </a:t>
            </a:r>
            <a:r>
              <a:rPr lang="en-US" dirty="0">
                <a:hlinkClick r:id="rId4"/>
              </a:rPr>
              <a:t>https://msdn.microsoft.com/en-us/magazine/mt703432.aspx</a:t>
            </a:r>
            <a:endParaRPr lang="en-US" dirty="0"/>
          </a:p>
          <a:p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6C3B81D-DBC2-471B-90F0-97757BB1567F}"/>
              </a:ext>
            </a:extLst>
          </p:cNvPr>
          <p:cNvSpPr/>
          <p:nvPr/>
        </p:nvSpPr>
        <p:spPr>
          <a:xfrm>
            <a:off x="811470" y="6560449"/>
            <a:ext cx="103473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Raw SQL queries using EF: </a:t>
            </a:r>
            <a:r>
              <a:rPr lang="en-US" dirty="0">
                <a:hlinkClick r:id="rId5"/>
              </a:rPr>
              <a:t>https://msdn.microsoft.com/en-us/library/jj592907(v=vs.113).aspx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44864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5-50033_TR23_BO_CT_Template">
  <a:themeElements>
    <a:clrScheme name="TR23">
      <a:dk1>
        <a:srgbClr val="505050"/>
      </a:dk1>
      <a:lt1>
        <a:srgbClr val="FFFFFF"/>
      </a:lt1>
      <a:dk2>
        <a:srgbClr val="0078D7"/>
      </a:dk2>
      <a:lt2>
        <a:srgbClr val="F8F8F8"/>
      </a:lt2>
      <a:accent1>
        <a:srgbClr val="D83B01"/>
      </a:accent1>
      <a:accent2>
        <a:srgbClr val="0078D7"/>
      </a:accent2>
      <a:accent3>
        <a:srgbClr val="BAD80A"/>
      </a:accent3>
      <a:accent4>
        <a:srgbClr val="FFB900"/>
      </a:accent4>
      <a:accent5>
        <a:srgbClr val="5C2D91"/>
      </a:accent5>
      <a:accent6>
        <a:srgbClr val="002050"/>
      </a:accent6>
      <a:hlink>
        <a:srgbClr val="002050"/>
      </a:hlink>
      <a:folHlink>
        <a:srgbClr val="002050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5439">
                  <a:srgbClr val="F8F8F8"/>
                </a:gs>
                <a:gs pos="10000">
                  <a:srgbClr val="F8F8F8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R23_BO_CT_Template.potx [Read-Only]" id="{1530D5E8-20CA-4CF3-8212-8BA00317751E}" vid="{ACFB5AF2-7E03-452D-A202-569D7361D7E7}"/>
    </a:ext>
  </a:extLst>
</a:theme>
</file>

<file path=ppt/theme/theme2.xml><?xml version="1.0" encoding="utf-8"?>
<a:theme xmlns:a="http://schemas.openxmlformats.org/drawingml/2006/main" name="1_5-50033_TR23_BO_CT_Template">
  <a:themeElements>
    <a:clrScheme name="TR23">
      <a:dk1>
        <a:srgbClr val="505050"/>
      </a:dk1>
      <a:lt1>
        <a:srgbClr val="FFFFFF"/>
      </a:lt1>
      <a:dk2>
        <a:srgbClr val="0078D7"/>
      </a:dk2>
      <a:lt2>
        <a:srgbClr val="F8F8F8"/>
      </a:lt2>
      <a:accent1>
        <a:srgbClr val="D83B01"/>
      </a:accent1>
      <a:accent2>
        <a:srgbClr val="0078D7"/>
      </a:accent2>
      <a:accent3>
        <a:srgbClr val="BAD80A"/>
      </a:accent3>
      <a:accent4>
        <a:srgbClr val="FFB900"/>
      </a:accent4>
      <a:accent5>
        <a:srgbClr val="5C2D91"/>
      </a:accent5>
      <a:accent6>
        <a:srgbClr val="002050"/>
      </a:accent6>
      <a:hlink>
        <a:srgbClr val="002050"/>
      </a:hlink>
      <a:folHlink>
        <a:srgbClr val="002050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5439">
                  <a:srgbClr val="F8F8F8"/>
                </a:gs>
                <a:gs pos="10000">
                  <a:srgbClr val="F8F8F8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R23_BO_CT_Template" id="{23F76093-1046-4AF3-84AA-19C5D2FB0852}" vid="{1C71AE89-6A47-41A8-9720-D10C4E6044B9}"/>
    </a:ext>
  </a:extLst>
</a:theme>
</file>

<file path=ppt/theme/theme3.xml><?xml version="1.0" encoding="utf-8"?>
<a:theme xmlns:a="http://schemas.openxmlformats.org/drawingml/2006/main" name="Windows Azure">
  <a:themeElements>
    <a:clrScheme name="STB Template Blue">
      <a:dk1>
        <a:srgbClr val="505050"/>
      </a:dk1>
      <a:lt1>
        <a:srgbClr val="FFFFFF"/>
      </a:lt1>
      <a:dk2>
        <a:srgbClr val="0072C6"/>
      </a:dk2>
      <a:lt2>
        <a:srgbClr val="D2D2D2"/>
      </a:lt2>
      <a:accent1>
        <a:srgbClr val="0072C6"/>
      </a:accent1>
      <a:accent2>
        <a:srgbClr val="DC3C00"/>
      </a:accent2>
      <a:accent3>
        <a:srgbClr val="008272"/>
      </a:accent3>
      <a:accent4>
        <a:srgbClr val="68217A"/>
      </a:accent4>
      <a:accent5>
        <a:srgbClr val="002050"/>
      </a:accent5>
      <a:accent6>
        <a:srgbClr val="442359"/>
      </a:accent6>
      <a:hlink>
        <a:srgbClr val="002050"/>
      </a:hlink>
      <a:folHlink>
        <a:srgbClr val="002050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STB_Template_16-9_Sept2013_v12.potx" id="{9C7765DE-A674-4011-A212-5D742AF30369}" vid="{5739722A-6731-46C8-BB8E-F4F2AFD803E9}"/>
    </a:ext>
  </a:extLst>
</a:theme>
</file>

<file path=ppt/theme/theme4.xml><?xml version="1.0" encoding="utf-8"?>
<a:theme xmlns:a="http://schemas.openxmlformats.org/drawingml/2006/main" name="5-30721_Build_2016_Template_Light">
  <a:themeElements>
    <a:clrScheme name="Build 2016">
      <a:dk1>
        <a:srgbClr val="505050"/>
      </a:dk1>
      <a:lt1>
        <a:srgbClr val="FFFFFF"/>
      </a:lt1>
      <a:dk2>
        <a:srgbClr val="0078D7"/>
      </a:dk2>
      <a:lt2>
        <a:srgbClr val="F8F8F8"/>
      </a:lt2>
      <a:accent1>
        <a:srgbClr val="0078D7"/>
      </a:accent1>
      <a:accent2>
        <a:srgbClr val="002050"/>
      </a:accent2>
      <a:accent3>
        <a:srgbClr val="00BCF2"/>
      </a:accent3>
      <a:accent4>
        <a:srgbClr val="D2D2D2"/>
      </a:accent4>
      <a:accent5>
        <a:srgbClr val="737373"/>
      </a:accent5>
      <a:accent6>
        <a:srgbClr val="50505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Build_2016_16x9_Template.potx" id="{2D9F1654-7A66-4699-829C-201E10216A69}" vid="{2DD1E4E3-0871-45BE-BEDE-345B55444DCB}"/>
    </a:ext>
  </a:extLst>
</a:theme>
</file>

<file path=ppt/theme/theme5.xml><?xml version="1.0" encoding="utf-8"?>
<a:theme xmlns:a="http://schemas.openxmlformats.org/drawingml/2006/main" name="2_5-50033_TR23_BO_CT_Template">
  <a:themeElements>
    <a:clrScheme name="TR23">
      <a:dk1>
        <a:srgbClr val="505050"/>
      </a:dk1>
      <a:lt1>
        <a:srgbClr val="FFFFFF"/>
      </a:lt1>
      <a:dk2>
        <a:srgbClr val="0078D7"/>
      </a:dk2>
      <a:lt2>
        <a:srgbClr val="F8F8F8"/>
      </a:lt2>
      <a:accent1>
        <a:srgbClr val="D83B01"/>
      </a:accent1>
      <a:accent2>
        <a:srgbClr val="0078D7"/>
      </a:accent2>
      <a:accent3>
        <a:srgbClr val="BAD80A"/>
      </a:accent3>
      <a:accent4>
        <a:srgbClr val="FFB900"/>
      </a:accent4>
      <a:accent5>
        <a:srgbClr val="5C2D91"/>
      </a:accent5>
      <a:accent6>
        <a:srgbClr val="002050"/>
      </a:accent6>
      <a:hlink>
        <a:srgbClr val="002050"/>
      </a:hlink>
      <a:folHlink>
        <a:srgbClr val="002050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5439">
                  <a:srgbClr val="F8F8F8"/>
                </a:gs>
                <a:gs pos="10000">
                  <a:srgbClr val="F8F8F8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R23_BO_CT_Template.potx [Read-Only]" id="{1530D5E8-20CA-4CF3-8212-8BA00317751E}" vid="{ACFB5AF2-7E03-452D-A202-569D7361D7E7}"/>
    </a:ext>
  </a:extLst>
</a:theme>
</file>

<file path=ppt/theme/theme6.xml><?xml version="1.0" encoding="utf-8"?>
<a:theme xmlns:a="http://schemas.openxmlformats.org/drawingml/2006/main" name="3_5-50033_TR23_BO_CT_Template">
  <a:themeElements>
    <a:clrScheme name="TR23">
      <a:dk1>
        <a:srgbClr val="505050"/>
      </a:dk1>
      <a:lt1>
        <a:srgbClr val="FFFFFF"/>
      </a:lt1>
      <a:dk2>
        <a:srgbClr val="0078D7"/>
      </a:dk2>
      <a:lt2>
        <a:srgbClr val="F8F8F8"/>
      </a:lt2>
      <a:accent1>
        <a:srgbClr val="D83B01"/>
      </a:accent1>
      <a:accent2>
        <a:srgbClr val="0078D7"/>
      </a:accent2>
      <a:accent3>
        <a:srgbClr val="BAD80A"/>
      </a:accent3>
      <a:accent4>
        <a:srgbClr val="FFB900"/>
      </a:accent4>
      <a:accent5>
        <a:srgbClr val="5C2D91"/>
      </a:accent5>
      <a:accent6>
        <a:srgbClr val="002050"/>
      </a:accent6>
      <a:hlink>
        <a:srgbClr val="002050"/>
      </a:hlink>
      <a:folHlink>
        <a:srgbClr val="002050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5439">
                  <a:srgbClr val="F8F8F8"/>
                </a:gs>
                <a:gs pos="10000">
                  <a:srgbClr val="F8F8F8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R23_BO_CT_Template.potx [Read-Only]" id="{1530D5E8-20CA-4CF3-8212-8BA00317751E}" vid="{ACFB5AF2-7E03-452D-A202-569D7361D7E7}"/>
    </a:ext>
  </a:extLst>
</a:theme>
</file>

<file path=ppt/theme/theme7.xml><?xml version="1.0" encoding="utf-8"?>
<a:theme xmlns:a="http://schemas.openxmlformats.org/drawingml/2006/main" name="4_5-50033_TR23_BO_CT_Template">
  <a:themeElements>
    <a:clrScheme name="TR23">
      <a:dk1>
        <a:srgbClr val="505050"/>
      </a:dk1>
      <a:lt1>
        <a:srgbClr val="FFFFFF"/>
      </a:lt1>
      <a:dk2>
        <a:srgbClr val="0078D7"/>
      </a:dk2>
      <a:lt2>
        <a:srgbClr val="F8F8F8"/>
      </a:lt2>
      <a:accent1>
        <a:srgbClr val="D83B01"/>
      </a:accent1>
      <a:accent2>
        <a:srgbClr val="0078D7"/>
      </a:accent2>
      <a:accent3>
        <a:srgbClr val="BAD80A"/>
      </a:accent3>
      <a:accent4>
        <a:srgbClr val="FFB900"/>
      </a:accent4>
      <a:accent5>
        <a:srgbClr val="5C2D91"/>
      </a:accent5>
      <a:accent6>
        <a:srgbClr val="002050"/>
      </a:accent6>
      <a:hlink>
        <a:srgbClr val="002050"/>
      </a:hlink>
      <a:folHlink>
        <a:srgbClr val="002050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5439">
                  <a:srgbClr val="F8F8F8"/>
                </a:gs>
                <a:gs pos="10000">
                  <a:srgbClr val="F8F8F8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R23_BO_CT_Template.potx [Read-Only]" id="{1530D5E8-20CA-4CF3-8212-8BA00317751E}" vid="{ACFB5AF2-7E03-452D-A202-569D7361D7E7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ikesCount xmlns="http://schemas.microsoft.com/sharepoint/v3" xsi:nil="true"/>
    <d12e2661e9634d9aa98bbb375f31aced xmlns="01c77077-aee4-4b5f-bd4e-9cd40a6fff29">
      <Terms xmlns="http://schemas.microsoft.com/office/infopath/2007/PartnerControls">
        <TermInfo xmlns="http://schemas.microsoft.com/office/infopath/2007/PartnerControls">
          <TermName xmlns="http://schemas.microsoft.com/office/infopath/2007/PartnerControls">Washington State Convention and Trade Center</TermName>
          <TermId xmlns="http://schemas.microsoft.com/office/infopath/2007/PartnerControls">2ebf141d-f871-4cc9-bf08-f87f112ab464</TermId>
        </TermInfo>
      </Terms>
    </d12e2661e9634d9aa98bbb375f31aced>
    <Event_x0020_Start_x0020_Date xmlns="01c77077-aee4-4b5f-bd4e-9cd40a6fff29">2016-07-25T07:00:00+00:00</Event_x0020_Start_x0020_Date>
    <Target_x0020_Audiences xmlns="8ff673fc-3231-4e3a-893b-6d7f7cd32766" xsi:nil="true"/>
    <iaa5f83406f94009a0f6a3e890699ff7 xmlns="01c77077-aee4-4b5f-bd4e-9cd40a6fff29">
      <Terms xmlns="http://schemas.microsoft.com/office/infopath/2007/PartnerControls">
        <TermInfo xmlns="http://schemas.microsoft.com/office/infopath/2007/PartnerControls">
          <TermName xmlns="http://schemas.microsoft.com/office/infopath/2007/PartnerControls">Seattle</TermName>
          <TermId xmlns="http://schemas.microsoft.com/office/infopath/2007/PartnerControls">54f46ed2-c77e-4a59-b182-a4171fdb0d11</TermId>
        </TermInfo>
      </Terms>
    </iaa5f83406f94009a0f6a3e890699ff7>
    <External_x0020_Speaker xmlns="01c77077-aee4-4b5f-bd4e-9cd40a6fff29">Louis Berman; Mark Scurrell</External_x0020_Speaker>
    <m6878b9dd7994da4ba144f95347d99c6 xmlns="01c77077-aee4-4b5f-bd4e-9cd40a6fff29">
      <Terms xmlns="http://schemas.microsoft.com/office/infopath/2007/PartnerControls"/>
    </m6878b9dd7994da4ba144f95347d99c6>
    <Presentation_x0020_Date xmlns="01c77077-aee4-4b5f-bd4e-9cd40a6fff29">2016-07-26T07:00:00+00:00</Presentation_x0020_Date>
    <fc15c16204564de583b4c942b10d19ec xmlns="01c77077-aee4-4b5f-bd4e-9cd40a6fff29">
      <Terms xmlns="http://schemas.microsoft.com/office/infopath/2007/PartnerControls"/>
    </fc15c16204564de583b4c942b10d19ec>
    <mb2e01f7e2d8413988e28e59aa226eec xmlns="01c77077-aee4-4b5f-bd4e-9cd40a6fff29">
      <Terms xmlns="http://schemas.microsoft.com/office/infopath/2007/PartnerControls">
        <TermInfo xmlns="http://schemas.microsoft.com/office/infopath/2007/PartnerControls">
          <TermName xmlns="http://schemas.microsoft.com/office/infopath/2007/PartnerControls">TechReady</TermName>
          <TermId xmlns="http://schemas.microsoft.com/office/infopath/2007/PartnerControls">ebdf1b7d-d34f-4ccf-ac45-ca5a756d5c65</TermId>
        </TermInfo>
      </Terms>
    </mb2e01f7e2d8413988e28e59aa226eec>
    <MS_x0020_Content_x0020_Owner xmlns="01c77077-aee4-4b5f-bd4e-9cd40a6fff29">
      <UserInfo>
        <DisplayName/>
        <AccountId xsi:nil="true"/>
        <AccountType/>
      </UserInfo>
    </MS_x0020_Content_x0020_Owner>
    <Session_x0020_Code xmlns="01c77077-aee4-4b5f-bd4e-9cd40a6fff29">AZR302</Session_x0020_Code>
    <Event_x0020_End_x0020_Date xmlns="01c77077-aee4-4b5f-bd4e-9cd40a6fff29">2016-07-29T07:00:00+00:00</Event_x0020_End_x0020_Date>
    <o1010385baed4da9b5076a6aa651d1e5 xmlns="01c77077-aee4-4b5f-bd4e-9cd40a6fff29">
      <Terms xmlns="http://schemas.microsoft.com/office/infopath/2007/PartnerControls"/>
    </o1010385baed4da9b5076a6aa651d1e5>
    <kc6d1bd9a46e4e5fbbbf99ca3de7a092 xmlns="01c77077-aee4-4b5f-bd4e-9cd40a6fff29">
      <Terms xmlns="http://schemas.microsoft.com/office/infopath/2007/PartnerControls"/>
    </kc6d1bd9a46e4e5fbbbf99ca3de7a092>
    <MS_x0020_Speaker xmlns="01c77077-aee4-4b5f-bd4e-9cd40a6fff29">
      <UserInfo>
        <DisplayName/>
        <AccountId xsi:nil="true"/>
        <AccountType/>
      </UserInfo>
    </MS_x0020_Speaker>
    <TaxKeywordTaxHTField xmlns="230e9df3-be65-4c73-a93b-d1236ebd677e">
      <Terms xmlns="http://schemas.microsoft.com/office/infopath/2007/PartnerControls">
        <TermInfo xmlns="http://schemas.microsoft.com/office/infopath/2007/PartnerControls">
          <TermName xmlns="http://schemas.microsoft.com/office/infopath/2007/PartnerControls">TechReady 23</TermName>
          <TermId xmlns="http://schemas.microsoft.com/office/infopath/2007/PartnerControls">c09d5ec5-2933-44ea-a749-1cb568168204</TermId>
        </TermInfo>
      </Terms>
    </TaxKeywordTaxHTField>
    <TaxCatchAll xmlns="230e9df3-be65-4c73-a93b-d1236ebd677e">
      <Value>166</Value>
      <Value>53</Value>
      <Value>52</Value>
      <Value>51</Value>
    </TaxCatchAll>
    <NumberofDownloads xmlns="230e9df3-be65-4c73-a93b-d1236ebd677e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PresentationsDoc" ma:contentTypeID="0x01010031DCF4CA090F824DB1E4CCBB6B9D64EA00101E8AAD132F8F4D96340D6376C8BB3E" ma:contentTypeVersion="22" ma:contentTypeDescription="" ma:contentTypeScope="" ma:versionID="8add498658ef06bbcf3bc1f2c97d938c">
  <xsd:schema xmlns:xsd="http://www.w3.org/2001/XMLSchema" xmlns:xs="http://www.w3.org/2001/XMLSchema" xmlns:p="http://schemas.microsoft.com/office/2006/metadata/properties" xmlns:ns1="http://schemas.microsoft.com/sharepoint/v3" xmlns:ns2="01c77077-aee4-4b5f-bd4e-9cd40a6fff29" xmlns:ns3="230e9df3-be65-4c73-a93b-d1236ebd677e" xmlns:ns5="8ff673fc-3231-4e3a-893b-6d7f7cd32766" targetNamespace="http://schemas.microsoft.com/office/2006/metadata/properties" ma:root="true" ma:fieldsID="a14070d067e341e7ddc7e27ecc4a2d88" ns1:_="" ns2:_="" ns3:_="" ns5:_="">
    <xsd:import namespace="http://schemas.microsoft.com/sharepoint/v3"/>
    <xsd:import namespace="01c77077-aee4-4b5f-bd4e-9cd40a6fff29"/>
    <xsd:import namespace="230e9df3-be65-4c73-a93b-d1236ebd677e"/>
    <xsd:import namespace="8ff673fc-3231-4e3a-893b-6d7f7cd32766"/>
    <xsd:element name="properties">
      <xsd:complexType>
        <xsd:sequence>
          <xsd:element name="documentManagement">
            <xsd:complexType>
              <xsd:all>
                <xsd:element ref="ns2:mb2e01f7e2d8413988e28e59aa226eec" minOccurs="0"/>
                <xsd:element ref="ns3:TaxCatchAll" minOccurs="0"/>
                <xsd:element ref="ns3:TaxCatchAllLabel" minOccurs="0"/>
                <xsd:element ref="ns2:iaa5f83406f94009a0f6a3e890699ff7" minOccurs="0"/>
                <xsd:element ref="ns2:d12e2661e9634d9aa98bbb375f31aced" minOccurs="0"/>
                <xsd:element ref="ns2:Event_x0020_Start_x0020_Date" minOccurs="0"/>
                <xsd:element ref="ns2:Event_x0020_End_x0020_Date" minOccurs="0"/>
                <xsd:element ref="ns2:Presentation_x0020_Date" minOccurs="0"/>
                <xsd:element ref="ns2:MS_x0020_Speaker" minOccurs="0"/>
                <xsd:element ref="ns2:External_x0020_Speaker" minOccurs="0"/>
                <xsd:element ref="ns2:o1010385baed4da9b5076a6aa651d1e5" minOccurs="0"/>
                <xsd:element ref="ns2:kc6d1bd9a46e4e5fbbbf99ca3de7a092" minOccurs="0"/>
                <xsd:element ref="ns2:Session_x0020_Code" minOccurs="0"/>
                <xsd:element ref="ns2:MS_x0020_Content_x0020_Owner" minOccurs="0"/>
                <xsd:element ref="ns2:m6878b9dd7994da4ba144f95347d99c6" minOccurs="0"/>
                <xsd:element ref="ns2:fc15c16204564de583b4c942b10d19ec" minOccurs="0"/>
                <xsd:element ref="ns1:AverageRating" minOccurs="0"/>
                <xsd:element ref="ns1:RatingCount" minOccurs="0"/>
                <xsd:element ref="ns1:LikesCount" minOccurs="0"/>
                <xsd:element ref="ns3:TaxKeywordTaxHTField" minOccurs="0"/>
                <xsd:element ref="ns5:Target_x0020_Audiences" minOccurs="0"/>
                <xsd:element ref="ns2:SharedWithUsers" minOccurs="0"/>
                <xsd:element ref="ns2:SharedWithDetails" minOccurs="0"/>
                <xsd:element ref="ns3:NumberofDownloa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AverageRating" ma:index="31" nillable="true" ma:displayName="Rating (0-5)" ma:decimals="2" ma:description="Average value of all the ratings that have been submitted" ma:internalName="AverageRating" ma:readOnly="true">
      <xsd:simpleType>
        <xsd:restriction base="dms:Number"/>
      </xsd:simpleType>
    </xsd:element>
    <xsd:element name="RatingCount" ma:index="32" nillable="true" ma:displayName="Number of Ratings" ma:decimals="0" ma:description="Number of ratings submitted" ma:internalName="RatingCount" ma:readOnly="true">
      <xsd:simpleType>
        <xsd:restriction base="dms:Number"/>
      </xsd:simpleType>
    </xsd:element>
    <xsd:element name="LikesCount" ma:index="33" nillable="true" ma:displayName="Number of Likes" ma:internalName="LikesCount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1c77077-aee4-4b5f-bd4e-9cd40a6fff29" elementFormDefault="qualified">
    <xsd:import namespace="http://schemas.microsoft.com/office/2006/documentManagement/types"/>
    <xsd:import namespace="http://schemas.microsoft.com/office/infopath/2007/PartnerControls"/>
    <xsd:element name="mb2e01f7e2d8413988e28e59aa226eec" ma:index="8" nillable="true" ma:taxonomy="true" ma:internalName="mb2e01f7e2d8413988e28e59aa226eec" ma:taxonomyFieldName="Event_x0020_Name" ma:displayName="Event Name" ma:default="" ma:fieldId="{6b2e01f7-e2d8-4139-88e2-8e59aa226eec}" ma:sspId="e385fb40-52d4-4fae-9c5b-3e8ff8a5878e" ma:termSetId="32cfb7b5-aebe-4989-95ed-0d5619f5d6c0" ma:anchorId="eaa4d92a-3824-4a49-92be-7ef169e4e325" ma:open="false" ma:isKeyword="false">
      <xsd:complexType>
        <xsd:sequence>
          <xsd:element ref="pc:Terms" minOccurs="0" maxOccurs="1"/>
        </xsd:sequence>
      </xsd:complexType>
    </xsd:element>
    <xsd:element name="iaa5f83406f94009a0f6a3e890699ff7" ma:index="12" nillable="true" ma:taxonomy="true" ma:internalName="iaa5f83406f94009a0f6a3e890699ff7" ma:taxonomyFieldName="Event_x0020_Location" ma:displayName="Event Location" ma:default="" ma:fieldId="{2aa5f834-06f9-4009-a0f6-a3e890699ff7}" ma:sspId="e385fb40-52d4-4fae-9c5b-3e8ff8a5878e" ma:termSetId="ff02addd-433e-4baa-a831-22be402789db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d12e2661e9634d9aa98bbb375f31aced" ma:index="14" nillable="true" ma:taxonomy="true" ma:internalName="d12e2661e9634d9aa98bbb375f31aced" ma:taxonomyFieldName="Event_x0020_Venue" ma:displayName="Event Venue" ma:default="" ma:fieldId="{d12e2661-e963-4d9a-a98b-bb375f31aced}" ma:sspId="e385fb40-52d4-4fae-9c5b-3e8ff8a5878e" ma:termSetId="ff02addd-433e-4baa-a831-22be402789db" ma:anchorId="d989be80-0593-11e1-be50-0800200c9a66" ma:open="false" ma:isKeyword="false">
      <xsd:complexType>
        <xsd:sequence>
          <xsd:element ref="pc:Terms" minOccurs="0" maxOccurs="1"/>
        </xsd:sequence>
      </xsd:complexType>
    </xsd:element>
    <xsd:element name="Event_x0020_Start_x0020_Date" ma:index="16" nillable="true" ma:displayName="Event Start Date" ma:format="DateOnly" ma:internalName="Event_x0020_Start_x0020_Date">
      <xsd:simpleType>
        <xsd:restriction base="dms:DateTime"/>
      </xsd:simpleType>
    </xsd:element>
    <xsd:element name="Event_x0020_End_x0020_Date" ma:index="17" nillable="true" ma:displayName="Event End Date" ma:format="DateOnly" ma:internalName="Event_x0020_End_x0020_Date">
      <xsd:simpleType>
        <xsd:restriction base="dms:DateTime"/>
      </xsd:simpleType>
    </xsd:element>
    <xsd:element name="Presentation_x0020_Date" ma:index="18" nillable="true" ma:displayName="Presentation Date" ma:format="DateOnly" ma:internalName="Presentation_x0020_Date">
      <xsd:simpleType>
        <xsd:restriction base="dms:DateTime"/>
      </xsd:simpleType>
    </xsd:element>
    <xsd:element name="MS_x0020_Speaker" ma:index="19" nillable="true" ma:displayName="MS Speaker" ma:list="UserInfo" ma:SharePointGroup="0" ma:internalName="MS_x0020_Speaker" ma:showField="ImnNam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xternal_x0020_Speaker" ma:index="20" nillable="true" ma:displayName="External Speaker" ma:internalName="External_x0020_Speaker">
      <xsd:simpleType>
        <xsd:restriction base="dms:Text">
          <xsd:maxLength value="255"/>
        </xsd:restriction>
      </xsd:simpleType>
    </xsd:element>
    <xsd:element name="o1010385baed4da9b5076a6aa651d1e5" ma:index="21" nillable="true" ma:taxonomy="true" ma:internalName="o1010385baed4da9b5076a6aa651d1e5" ma:taxonomyFieldName="Product" ma:displayName="Product" ma:default="" ma:fieldId="{81010385-baed-4da9-b507-6a6aa651d1e5}" ma:taxonomyMulti="true" ma:sspId="e385fb40-52d4-4fae-9c5b-3e8ff8a5878e" ma:termSetId="e8298524-23d5-441d-8e61-21bed1c2c470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kc6d1bd9a46e4e5fbbbf99ca3de7a092" ma:index="23" nillable="true" ma:taxonomy="true" ma:internalName="kc6d1bd9a46e4e5fbbbf99ca3de7a092" ma:taxonomyFieldName="Campaign" ma:displayName="Campaign" ma:default="" ma:fieldId="{4c6d1bd9-a46e-4e5f-bbbf-99ca3de7a092}" ma:taxonomyMulti="true" ma:sspId="e385fb40-52d4-4fae-9c5b-3e8ff8a5878e" ma:termSetId="eb6054b1-3a98-4c79-97b4-d20150dd266e" ma:anchorId="a7bf803d-fc4f-4bb4-903c-88e76437cc17" ma:open="false" ma:isKeyword="false">
      <xsd:complexType>
        <xsd:sequence>
          <xsd:element ref="pc:Terms" minOccurs="0" maxOccurs="1"/>
        </xsd:sequence>
      </xsd:complexType>
    </xsd:element>
    <xsd:element name="Session_x0020_Code" ma:index="25" nillable="true" ma:displayName="Session Code" ma:internalName="Session_x0020_Code">
      <xsd:simpleType>
        <xsd:restriction base="dms:Text">
          <xsd:maxLength value="255"/>
        </xsd:restriction>
      </xsd:simpleType>
    </xsd:element>
    <xsd:element name="MS_x0020_Content_x0020_Owner" ma:index="26" nillable="true" ma:displayName="MS Content Owner" ma:list="UserInfo" ma:SharePointGroup="0" ma:internalName="MS_x0020_Content_x0020_Owner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m6878b9dd7994da4ba144f95347d99c6" ma:index="27" nillable="true" ma:taxonomy="true" ma:internalName="m6878b9dd7994da4ba144f95347d99c6" ma:taxonomyFieldName="Track" ma:displayName="Track" ma:readOnly="false" ma:default="" ma:fieldId="{66878b9d-d799-4da4-ba14-4f95347d99c6}" ma:sspId="e385fb40-52d4-4fae-9c5b-3e8ff8a5878e" ma:termSetId="8113a965-58e2-4a85-99b9-55376be5482e" ma:anchorId="00000000-0000-0000-0000-000000000000" ma:open="true" ma:isKeyword="false">
      <xsd:complexType>
        <xsd:sequence>
          <xsd:element ref="pc:Terms" minOccurs="0" maxOccurs="1"/>
        </xsd:sequence>
      </xsd:complexType>
    </xsd:element>
    <xsd:element name="fc15c16204564de583b4c942b10d19ec" ma:index="29" nillable="true" ma:taxonomy="true" ma:internalName="fc15c16204564de583b4c942b10d19ec" ma:taxonomyFieldName="Audience1" ma:displayName="Audience" ma:default="" ma:fieldId="{fc15c162-0456-4de5-83b4-c942b10d19ec}" ma:taxonomyMulti="true" ma:sspId="e385fb40-52d4-4fae-9c5b-3e8ff8a5878e" ma:termSetId="02c0b350-7782-44ed-b079-a5ef0c1b9fe9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aredWithUsers" ma:index="3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3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9" nillable="true" ma:displayName="Taxonomy Catch All Column" ma:description="" ma:hidden="true" ma:list="{0d8ba32e-6f24-4e39-985b-e3fd5ec6bdb7}" ma:internalName="TaxCatchAll" ma:showField="CatchAllData" ma:web="01c77077-aee4-4b5f-bd4e-9cd40a6fff2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0" nillable="true" ma:displayName="Taxonomy Catch All Column1" ma:description="" ma:hidden="true" ma:list="{0d8ba32e-6f24-4e39-985b-e3fd5ec6bdb7}" ma:internalName="TaxCatchAllLabel" ma:readOnly="true" ma:showField="CatchAllDataLabel" ma:web="01c77077-aee4-4b5f-bd4e-9cd40a6fff2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KeywordTaxHTField" ma:index="35" nillable="true" ma:taxonomy="true" ma:internalName="TaxKeywordTaxHTField" ma:taxonomyFieldName="TaxKeyword" ma:displayName="Enterprise Keywords" ma:fieldId="{23f27201-bee3-471e-b2e7-b64fd8b7ca38}" ma:taxonomyMulti="true" ma:sspId="e385fb40-52d4-4fae-9c5b-3e8ff8a5878e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  <xsd:element name="NumberofDownloads" ma:index="40" nillable="true" ma:displayName="NumberofDownloads" ma:internalName="NumberofDownloads">
      <xsd:simpleType>
        <xsd:restriction base="dms:Text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ff673fc-3231-4e3a-893b-6d7f7cd32766" elementFormDefault="qualified">
    <xsd:import namespace="http://schemas.microsoft.com/office/2006/documentManagement/types"/>
    <xsd:import namespace="http://schemas.microsoft.com/office/infopath/2007/PartnerControls"/>
    <xsd:element name="Target_x0020_Audiences" ma:index="37" nillable="true" ma:displayName="Target Audiences" ma:internalName="Target_x0020_Audiences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 ma:index="34" ma:displayName="Keywords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990F116-B58F-4255-B05B-DA3808E0E5C6}">
  <ds:schemaRefs>
    <ds:schemaRef ds:uri="01c77077-aee4-4b5f-bd4e-9cd40a6fff29"/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schemas.microsoft.com/sharepoint/v3"/>
    <ds:schemaRef ds:uri="230e9df3-be65-4c73-a93b-d1236ebd677e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8ff673fc-3231-4e3a-893b-6d7f7cd32766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926ACC50-8F95-49B3-AB6F-6DC6481BB90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01c77077-aee4-4b5f-bd4e-9cd40a6fff29"/>
    <ds:schemaRef ds:uri="230e9df3-be65-4c73-a93b-d1236ebd677e"/>
    <ds:schemaRef ds:uri="8ff673fc-3231-4e3a-893b-6d7f7cd3276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TR23_BO_CT_Template</Template>
  <TotalTime>11307</TotalTime>
  <Words>1863</Words>
  <Application>Microsoft Office PowerPoint</Application>
  <PresentationFormat>Custom</PresentationFormat>
  <Paragraphs>209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7</vt:i4>
      </vt:variant>
      <vt:variant>
        <vt:lpstr>Slide Titles</vt:lpstr>
      </vt:variant>
      <vt:variant>
        <vt:i4>24</vt:i4>
      </vt:variant>
    </vt:vector>
  </HeadingPairs>
  <TitlesOfParts>
    <vt:vector size="39" baseType="lpstr">
      <vt:lpstr>Arial</vt:lpstr>
      <vt:lpstr>Consolas</vt:lpstr>
      <vt:lpstr>Roboto Light</vt:lpstr>
      <vt:lpstr>Segoe Pro</vt:lpstr>
      <vt:lpstr>Segoe Pro Light</vt:lpstr>
      <vt:lpstr>Segoe UI</vt:lpstr>
      <vt:lpstr>Segoe UI Light</vt:lpstr>
      <vt:lpstr>Wingdings</vt:lpstr>
      <vt:lpstr>5-50033_TR23_BO_CT_Template</vt:lpstr>
      <vt:lpstr>1_5-50033_TR23_BO_CT_Template</vt:lpstr>
      <vt:lpstr>Windows Azure</vt:lpstr>
      <vt:lpstr>5-30721_Build_2016_Template_Light</vt:lpstr>
      <vt:lpstr>2_5-50033_TR23_BO_CT_Template</vt:lpstr>
      <vt:lpstr>3_5-50033_TR23_BO_CT_Template</vt:lpstr>
      <vt:lpstr>4_5-50033_TR23_BO_CT_Template</vt:lpstr>
      <vt:lpstr>Dapper</vt:lpstr>
      <vt:lpstr>ORM</vt:lpstr>
      <vt:lpstr>Let’s start by looking at performance metrics for ADO.NET vs Dapper vs EF…</vt:lpstr>
      <vt:lpstr>Performance</vt:lpstr>
      <vt:lpstr>ADO.NET vs EF</vt:lpstr>
      <vt:lpstr>ADO.NET vs Dapper</vt:lpstr>
      <vt:lpstr>EF vs Dapper</vt:lpstr>
      <vt:lpstr>EF vs Dapper</vt:lpstr>
      <vt:lpstr>EF vs Dapper</vt:lpstr>
      <vt:lpstr>What is Dapper?</vt:lpstr>
      <vt:lpstr>Dapper</vt:lpstr>
      <vt:lpstr>Why Dapper?</vt:lpstr>
      <vt:lpstr>Dapper</vt:lpstr>
      <vt:lpstr>What is Dapper?</vt:lpstr>
      <vt:lpstr>3 step process to Dapper</vt:lpstr>
      <vt:lpstr>3 step process to Dapper</vt:lpstr>
      <vt:lpstr>Query</vt:lpstr>
      <vt:lpstr>Query</vt:lpstr>
      <vt:lpstr>Query Mutliple</vt:lpstr>
      <vt:lpstr>What is Entity Framework?</vt:lpstr>
      <vt:lpstr>Entity Framework</vt:lpstr>
      <vt:lpstr>Entity Framework</vt:lpstr>
      <vt:lpstr>Lab on Dapper</vt:lpstr>
      <vt:lpstr>PowerPoint Presentation</vt:lpstr>
    </vt:vector>
  </TitlesOfParts>
  <Manager/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Batch Processing in Azure</dc:title>
  <dc:subject>&lt;Speech title here&gt;</dc:subject>
  <dc:creator>Mark Scurrell</dc:creator>
  <cp:keywords>TechReady 23</cp:keywords>
  <dc:description>Template: Mitchell Derrey, Silverfox Productions_x000d_
Formatting: _x000d_
Audience Type:</dc:description>
  <cp:lastModifiedBy>Crystal Tenn</cp:lastModifiedBy>
  <cp:revision>235</cp:revision>
  <dcterms:created xsi:type="dcterms:W3CDTF">2016-07-14T18:09:02Z</dcterms:created>
  <dcterms:modified xsi:type="dcterms:W3CDTF">2017-10-04T02:34:43Z</dcterms:modified>
  <cp:category>TechReady 23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0x01010031DCF4CA090F824DB1E4CCBB6B9D64EA00101E8AAD132F8F4D96340D6376C8BB3E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>53;#Washington State Convention and Trade Center|2ebf141d-f871-4cc9-bf08-f87f112ab464</vt:lpwstr>
  </property>
  <property fmtid="{D5CDD505-2E9C-101B-9397-08002B2CF9AE}" pid="7" name="Track">
    <vt:lpwstr/>
  </property>
  <property fmtid="{D5CDD505-2E9C-101B-9397-08002B2CF9AE}" pid="8" name="Event Location">
    <vt:lpwstr>52;#Seattle|54f46ed2-c77e-4a59-b182-a4171fdb0d11</vt:lpwstr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TaxKeyword">
    <vt:lpwstr>166;#TechReady 23|c09d5ec5-2933-44ea-a749-1cb568168204</vt:lpwstr>
  </property>
  <property fmtid="{D5CDD505-2E9C-101B-9397-08002B2CF9AE}" pid="12" name="Audience1">
    <vt:lpwstr/>
  </property>
  <property fmtid="{D5CDD505-2E9C-101B-9397-08002B2CF9AE}" pid="13" name="Event Name">
    <vt:lpwstr>51;#TechReady|ebdf1b7d-d34f-4ccf-ac45-ca5a756d5c65</vt:lpwstr>
  </property>
  <property fmtid="{D5CDD505-2E9C-101B-9397-08002B2CF9AE}" pid="14" name="MSIP_Label_f42aa342-8706-4288-bd11-ebb85995028c_Enabled">
    <vt:lpwstr>True</vt:lpwstr>
  </property>
  <property fmtid="{D5CDD505-2E9C-101B-9397-08002B2CF9AE}" pid="15" name="MSIP_Label_f42aa342-8706-4288-bd11-ebb85995028c_SiteId">
    <vt:lpwstr>72f988bf-86f1-41af-91ab-2d7cd011db47</vt:lpwstr>
  </property>
  <property fmtid="{D5CDD505-2E9C-101B-9397-08002B2CF9AE}" pid="16" name="MSIP_Label_f42aa342-8706-4288-bd11-ebb85995028c_Ref">
    <vt:lpwstr>https://api.informationprotection.azure.com/api/72f988bf-86f1-41af-91ab-2d7cd011db47</vt:lpwstr>
  </property>
  <property fmtid="{D5CDD505-2E9C-101B-9397-08002B2CF9AE}" pid="17" name="MSIP_Label_f42aa342-8706-4288-bd11-ebb85995028c_Owner">
    <vt:lpwstr>crtenn@microsoft.com</vt:lpwstr>
  </property>
  <property fmtid="{D5CDD505-2E9C-101B-9397-08002B2CF9AE}" pid="18" name="MSIP_Label_f42aa342-8706-4288-bd11-ebb85995028c_SetDate">
    <vt:lpwstr>2017-10-03T21:21:28.1911972-04:00</vt:lpwstr>
  </property>
  <property fmtid="{D5CDD505-2E9C-101B-9397-08002B2CF9AE}" pid="19" name="MSIP_Label_f42aa342-8706-4288-bd11-ebb85995028c_Name">
    <vt:lpwstr>General</vt:lpwstr>
  </property>
  <property fmtid="{D5CDD505-2E9C-101B-9397-08002B2CF9AE}" pid="20" name="MSIP_Label_f42aa342-8706-4288-bd11-ebb85995028c_Application">
    <vt:lpwstr>Microsoft Azure Information Protection</vt:lpwstr>
  </property>
  <property fmtid="{D5CDD505-2E9C-101B-9397-08002B2CF9AE}" pid="21" name="MSIP_Label_f42aa342-8706-4288-bd11-ebb85995028c_Extended_MSFT_Method">
    <vt:lpwstr>Automatic</vt:lpwstr>
  </property>
  <property fmtid="{D5CDD505-2E9C-101B-9397-08002B2CF9AE}" pid="22" name="Sensitivity">
    <vt:lpwstr>General</vt:lpwstr>
  </property>
</Properties>
</file>